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82" r:id="rId2"/>
    <p:sldId id="718" r:id="rId3"/>
    <p:sldId id="743" r:id="rId4"/>
    <p:sldId id="724" r:id="rId5"/>
    <p:sldId id="725" r:id="rId6"/>
    <p:sldId id="745" r:id="rId7"/>
    <p:sldId id="615" r:id="rId8"/>
    <p:sldId id="719" r:id="rId9"/>
    <p:sldId id="750" r:id="rId10"/>
    <p:sldId id="746" r:id="rId11"/>
    <p:sldId id="751" r:id="rId12"/>
    <p:sldId id="752" r:id="rId13"/>
    <p:sldId id="747" r:id="rId14"/>
  </p:sldIdLst>
  <p:sldSz cx="9144000" cy="5143500" type="screen16x9"/>
  <p:notesSz cx="6888163" cy="10020300"/>
  <p:defaultTextStyle>
    <a:defPPr>
      <a:defRPr lang="tr-TR"/>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88" userDrawn="1">
          <p15:clr>
            <a:srgbClr val="A4A3A4"/>
          </p15:clr>
        </p15:guide>
        <p15:guide id="3"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3BC3"/>
    <a:srgbClr val="BD92DE"/>
    <a:srgbClr val="FF3300"/>
    <a:srgbClr val="000099"/>
    <a:srgbClr val="DBCC6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6" autoAdjust="0"/>
    <p:restoredTop sz="96938" autoAdjust="0"/>
  </p:normalViewPr>
  <p:slideViewPr>
    <p:cSldViewPr>
      <p:cViewPr varScale="1">
        <p:scale>
          <a:sx n="111" d="100"/>
          <a:sy n="111" d="100"/>
        </p:scale>
        <p:origin x="12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88" y="-108"/>
      </p:cViewPr>
      <p:guideLst>
        <p:guide orient="horz" pos="3155"/>
        <p:guide pos="218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84159" cy="501576"/>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tr-TR"/>
          </a:p>
        </p:txBody>
      </p:sp>
      <p:sp>
        <p:nvSpPr>
          <p:cNvPr id="3" name="Veri Yer Tutucusu 2"/>
          <p:cNvSpPr>
            <a:spLocks noGrp="1"/>
          </p:cNvSpPr>
          <p:nvPr>
            <p:ph type="dt" sz="quarter" idx="1"/>
          </p:nvPr>
        </p:nvSpPr>
        <p:spPr>
          <a:xfrm>
            <a:off x="3902364" y="0"/>
            <a:ext cx="2984159" cy="501576"/>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C2551394-C92E-454E-86A7-05664F3B90A1}" type="datetimeFigureOut">
              <a:rPr lang="tr-TR"/>
              <a:pPr>
                <a:defRPr/>
              </a:pPr>
              <a:t>2.10.2023</a:t>
            </a:fld>
            <a:endParaRPr lang="tr-TR"/>
          </a:p>
        </p:txBody>
      </p:sp>
      <p:sp>
        <p:nvSpPr>
          <p:cNvPr id="4" name="Altbilgi Yer Tutucusu 3"/>
          <p:cNvSpPr>
            <a:spLocks noGrp="1"/>
          </p:cNvSpPr>
          <p:nvPr>
            <p:ph type="ftr" sz="quarter" idx="2"/>
          </p:nvPr>
        </p:nvSpPr>
        <p:spPr>
          <a:xfrm>
            <a:off x="1" y="9517124"/>
            <a:ext cx="2984159" cy="50157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tr-TR"/>
          </a:p>
        </p:txBody>
      </p:sp>
      <p:sp>
        <p:nvSpPr>
          <p:cNvPr id="5" name="Slayt Numarası Yer Tutucusu 4"/>
          <p:cNvSpPr>
            <a:spLocks noGrp="1"/>
          </p:cNvSpPr>
          <p:nvPr>
            <p:ph type="sldNum" sz="quarter" idx="3"/>
          </p:nvPr>
        </p:nvSpPr>
        <p:spPr>
          <a:xfrm>
            <a:off x="3902364" y="9517124"/>
            <a:ext cx="2984159"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59688F33-820A-44CC-9E0F-B79AC5C0285F}" type="slidenum">
              <a:rPr lang="tr-TR" altLang="tr-TR"/>
              <a:pPr>
                <a:defRPr/>
              </a:pPr>
              <a:t>‹#›</a:t>
            </a:fld>
            <a:endParaRPr lang="tr-TR" altLang="tr-TR"/>
          </a:p>
        </p:txBody>
      </p:sp>
    </p:spTree>
    <p:extLst>
      <p:ext uri="{BB962C8B-B14F-4D97-AF65-F5344CB8AC3E}">
        <p14:creationId xmlns:p14="http://schemas.microsoft.com/office/powerpoint/2010/main" val="291510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84159" cy="501576"/>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902364" y="0"/>
            <a:ext cx="2984159" cy="501576"/>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9BBF5BFB-66C8-4C01-A554-44F3292EE280}" type="datetimeFigureOut">
              <a:rPr lang="tr-TR"/>
              <a:pPr>
                <a:defRPr/>
              </a:pPr>
              <a:t>2.10.2023</a:t>
            </a:fld>
            <a:endParaRPr lang="tr-TR"/>
          </a:p>
        </p:txBody>
      </p:sp>
      <p:sp>
        <p:nvSpPr>
          <p:cNvPr id="5" name="4 Not Yer Tutucusu"/>
          <p:cNvSpPr>
            <a:spLocks noGrp="1"/>
          </p:cNvSpPr>
          <p:nvPr>
            <p:ph type="body" sz="quarter" idx="3"/>
          </p:nvPr>
        </p:nvSpPr>
        <p:spPr>
          <a:xfrm>
            <a:off x="688653" y="4759364"/>
            <a:ext cx="5510859" cy="4509375"/>
          </a:xfrm>
          <a:prstGeom prst="rect">
            <a:avLst/>
          </a:prstGeom>
        </p:spPr>
        <p:txBody>
          <a:bodyPr vert="horz" lIns="92446" tIns="46223" rIns="92446" bIns="46223"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1" y="9517124"/>
            <a:ext cx="2984159" cy="50157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902364" y="9517124"/>
            <a:ext cx="2984159" cy="501575"/>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3553A371-A713-4D9C-81F4-0D7461C5749A}" type="slidenum">
              <a:rPr lang="tr-TR" altLang="tr-TR"/>
              <a:pPr>
                <a:defRPr/>
              </a:pPr>
              <a:t>‹#›</a:t>
            </a:fld>
            <a:endParaRPr lang="tr-TR" altLang="tr-TR"/>
          </a:p>
        </p:txBody>
      </p:sp>
      <p:sp>
        <p:nvSpPr>
          <p:cNvPr id="8" name="7 Slayt Görüntüsü Yer Tutucusu"/>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46" tIns="46223" rIns="92446" bIns="46223" rtlCol="0" anchor="ctr"/>
          <a:lstStyle/>
          <a:p>
            <a:pPr lvl="0"/>
            <a:endParaRPr lang="tr-TR" noProof="0"/>
          </a:p>
        </p:txBody>
      </p:sp>
    </p:spTree>
    <p:extLst>
      <p:ext uri="{BB962C8B-B14F-4D97-AF65-F5344CB8AC3E}">
        <p14:creationId xmlns:p14="http://schemas.microsoft.com/office/powerpoint/2010/main" val="3614413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1"/>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B0F7481F-8006-4838-8991-350E14B92A65}" type="datetimeFigureOut">
              <a:rPr lang="tr-TR"/>
              <a:pPr>
                <a:defRPr/>
              </a:pPr>
              <a:t>2.10.2023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131A99A-4762-41B1-8248-F50ABEDC12BC}" type="slidenum">
              <a:rPr lang="tr-TR" altLang="tr-TR"/>
              <a:pPr>
                <a:defRPr/>
              </a:pPr>
              <a:t>‹#›</a:t>
            </a:fld>
            <a:endParaRPr lang="tr-TR" altLang="tr-T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7B8AD23-88EE-4DEB-A73D-D72590AFA9C2}" type="datetimeFigureOut">
              <a:rPr lang="tr-TR"/>
              <a:pPr>
                <a:defRPr/>
              </a:pPr>
              <a:t>2.10.2023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DD0939A-F859-4000-8B0B-4F74B626A648}" type="slidenum">
              <a:rPr lang="tr-TR" altLang="tr-TR"/>
              <a:pPr>
                <a:defRPr/>
              </a:pPr>
              <a:t>‹#›</a:t>
            </a:fld>
            <a:endParaRPr lang="tr-TR" altLang="tr-T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5C7AEAF-1F06-421C-BAAD-E0A2CF842FB9}" type="datetimeFigureOut">
              <a:rPr lang="tr-TR"/>
              <a:pPr>
                <a:defRPr/>
              </a:pPr>
              <a:t>2.10.2023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91D7B6-DB27-4979-9A27-AE0982C662D0}" type="slidenum">
              <a:rPr lang="tr-TR" altLang="tr-TR"/>
              <a:pPr>
                <a:defRPr/>
              </a:pPr>
              <a:t>‹#›</a:t>
            </a:fld>
            <a:endParaRPr lang="tr-TR" altLang="tr-T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7727A6C-D2FC-43B3-B3C8-F95B2D8BD034}" type="datetimeFigureOut">
              <a:rPr lang="tr-TR"/>
              <a:pPr>
                <a:defRPr/>
              </a:pPr>
              <a:t>2.10.2023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BF89CAF-6292-4C64-B7F5-D1CF81A426AF}" type="slidenum">
              <a:rPr lang="tr-TR" altLang="tr-TR"/>
              <a:pPr>
                <a:defRPr/>
              </a:pPr>
              <a:t>‹#›</a:t>
            </a:fld>
            <a:endParaRPr lang="tr-TR" altLang="tr-T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5A3077D-986B-432B-AD2D-D4E1C51474C7}" type="datetimeFigureOut">
              <a:rPr lang="tr-TR"/>
              <a:pPr>
                <a:defRPr/>
              </a:pPr>
              <a:t>2.10.2023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EBD199-6981-4516-9D1E-236390600E80}" type="slidenum">
              <a:rPr lang="tr-TR" altLang="tr-TR"/>
              <a:pPr>
                <a:defRPr/>
              </a:pPr>
              <a:t>‹#›</a:t>
            </a:fld>
            <a:endParaRPr lang="tr-TR" altLang="tr-T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BC599BEC-CE84-409D-AD99-AA4808EDDBFC}" type="datetimeFigureOut">
              <a:rPr lang="tr-TR"/>
              <a:pPr>
                <a:defRPr/>
              </a:pPr>
              <a:t>2.10.2023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6B67CF-E454-4667-8D2B-99C85E4911A8}" type="slidenum">
              <a:rPr lang="tr-TR" altLang="tr-TR"/>
              <a:pPr>
                <a:defRPr/>
              </a:pPr>
              <a:t>‹#›</a:t>
            </a:fld>
            <a:endParaRPr lang="tr-TR" altLang="tr-T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38D0928-4500-4D34-9836-2A64ACEE91A6}" type="datetimeFigureOut">
              <a:rPr lang="tr-TR"/>
              <a:pPr>
                <a:defRPr/>
              </a:pPr>
              <a:t>2.10.2023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A7931E8-3136-4D59-86F3-0A29BCE2B915}" type="slidenum">
              <a:rPr lang="tr-TR" altLang="tr-TR"/>
              <a:pPr>
                <a:defRPr/>
              </a:pPr>
              <a:t>‹#›</a:t>
            </a:fld>
            <a:endParaRPr lang="tr-TR" altLang="tr-T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B9E3E1B9-2BC0-4117-9604-77A2E5D4B5B6}" type="datetimeFigureOut">
              <a:rPr lang="tr-TR"/>
              <a:pPr>
                <a:defRPr/>
              </a:pPr>
              <a:t>2.10.2023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9EF4F5F-2A96-494B-A014-5D39E5E2F9CF}" type="slidenum">
              <a:rPr lang="tr-TR" altLang="tr-TR"/>
              <a:pPr>
                <a:defRPr/>
              </a:pPr>
              <a:t>‹#›</a:t>
            </a:fld>
            <a:endParaRPr lang="tr-TR" altLang="tr-T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BF7706E-E4E0-4340-9B26-467F87CA54D6}" type="datetimeFigureOut">
              <a:rPr lang="tr-TR"/>
              <a:pPr>
                <a:defRPr/>
              </a:pPr>
              <a:t>2.10.2023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C940B68-4B8D-475C-AFAE-17A1178C71AD}" type="slidenum">
              <a:rPr lang="tr-TR" altLang="tr-TR"/>
              <a:pPr>
                <a:defRPr/>
              </a:pPr>
              <a:t>‹#›</a:t>
            </a:fld>
            <a:endParaRPr lang="tr-TR" altLang="tr-T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5E36D18-E729-4ED3-B936-5A68ED6F0D19}" type="datetimeFigureOut">
              <a:rPr lang="tr-TR"/>
              <a:pPr>
                <a:defRPr/>
              </a:pPr>
              <a:t>2.10.2023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6EE547D-AE33-46E8-A203-584D221A9AC5}" type="slidenum">
              <a:rPr lang="tr-TR" altLang="tr-TR"/>
              <a:pPr>
                <a:defRPr/>
              </a:pPr>
              <a:t>‹#›</a:t>
            </a:fld>
            <a:endParaRPr lang="tr-TR" altLang="tr-T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30037E3-5A2E-4583-98AC-186E7984EA2D}" type="datetimeFigureOut">
              <a:rPr lang="tr-TR"/>
              <a:pPr>
                <a:defRPr/>
              </a:pPr>
              <a:t>2.10.2023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C5FF4DF-E80D-4A69-AF47-C573FE905EBE}" type="slidenum">
              <a:rPr lang="tr-TR" altLang="tr-TR"/>
              <a:pPr>
                <a:defRPr/>
              </a:pPr>
              <a:t>‹#›</a:t>
            </a:fld>
            <a:endParaRPr lang="tr-TR" altLang="tr-T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9BD427-D0ED-4393-BF64-121E5E2BCF6F}" type="datetimeFigureOut">
              <a:rPr lang="tr-TR"/>
              <a:pPr>
                <a:defRPr/>
              </a:pPr>
              <a:t>2.10.2023</a:t>
            </a:fld>
            <a:endParaRPr lang="tr-TR"/>
          </a:p>
        </p:txBody>
      </p:sp>
      <p:sp>
        <p:nvSpPr>
          <p:cNvPr id="5" name="4 Altbilgi Yer Tutucusu"/>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B7E5A665-A50D-4BBA-9C12-F399C82B2733}" type="slidenum">
              <a:rPr lang="tr-TR" altLang="tr-TR"/>
              <a:pPr>
                <a:defRPr/>
              </a:pPr>
              <a:t>‹#›</a:t>
            </a:fld>
            <a:endParaRPr lang="tr-TR" alt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Masaüstü\2012.03.08 MASAÜSTÜ\logo\MEB_logo[1]1111111.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0" y="928688"/>
            <a:ext cx="4572000" cy="2428875"/>
          </a:xfrm>
          <a:prstGeom prst="rect">
            <a:avLst/>
          </a:prstGeom>
          <a:noFill/>
          <a:ln w="9525">
            <a:noFill/>
            <a:miter lim="800000"/>
            <a:headEnd/>
            <a:tailEnd/>
          </a:ln>
        </p:spPr>
      </p:pic>
      <p:sp>
        <p:nvSpPr>
          <p:cNvPr id="134" name="133 Dikdörtgen"/>
          <p:cNvSpPr/>
          <p:nvPr/>
        </p:nvSpPr>
        <p:spPr>
          <a:xfrm>
            <a:off x="0" y="0"/>
            <a:ext cx="9144000" cy="1000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2053"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31" name="Text Box 10"/>
          <p:cNvSpPr txBox="1">
            <a:spLocks noChangeArrowheads="1"/>
          </p:cNvSpPr>
          <p:nvPr/>
        </p:nvSpPr>
        <p:spPr bwMode="auto">
          <a:xfrm>
            <a:off x="0" y="98673"/>
            <a:ext cx="9144000" cy="9223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0454"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sp>
        <p:nvSpPr>
          <p:cNvPr id="2055" name="1 Başlık"/>
          <p:cNvSpPr txBox="1">
            <a:spLocks/>
          </p:cNvSpPr>
          <p:nvPr/>
        </p:nvSpPr>
        <p:spPr bwMode="auto">
          <a:xfrm rot="5400000">
            <a:off x="4553743" y="-232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7" name="1 Başlık"/>
          <p:cNvSpPr txBox="1">
            <a:spLocks/>
          </p:cNvSpPr>
          <p:nvPr/>
        </p:nvSpPr>
        <p:spPr bwMode="auto">
          <a:xfrm rot="5400000">
            <a:off x="4553743" y="-35694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2058" name="1 Başlık"/>
          <p:cNvSpPr txBox="1">
            <a:spLocks/>
          </p:cNvSpPr>
          <p:nvPr/>
        </p:nvSpPr>
        <p:spPr bwMode="auto">
          <a:xfrm rot="5400000">
            <a:off x="4393406" y="-964406"/>
            <a:ext cx="357188"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2" name="Rectangle 1"/>
          <p:cNvSpPr/>
          <p:nvPr/>
        </p:nvSpPr>
        <p:spPr>
          <a:xfrm>
            <a:off x="3071802" y="2143122"/>
            <a:ext cx="3071834" cy="441899"/>
          </a:xfrm>
          <a:prstGeom prst="rect">
            <a:avLst/>
          </a:prstGeom>
        </p:spPr>
        <p:txBody>
          <a:bodyPr lIns="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kumimoji="1" lang="tr-TR"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Arial Black" pitchFamily="34" charset="0"/>
              </a:rPr>
              <a:t>BRİFİNG</a:t>
            </a:r>
          </a:p>
        </p:txBody>
      </p:sp>
      <p:sp>
        <p:nvSpPr>
          <p:cNvPr id="2065" name="WordArt 22"/>
          <p:cNvSpPr>
            <a:spLocks noChangeArrowheads="1" noChangeShapeType="1" noTextEdit="1"/>
          </p:cNvSpPr>
          <p:nvPr/>
        </p:nvSpPr>
        <p:spPr bwMode="auto">
          <a:xfrm>
            <a:off x="3059113" y="4443413"/>
            <a:ext cx="3100387" cy="395287"/>
          </a:xfrm>
          <a:prstGeom prst="rect">
            <a:avLst/>
          </a:prstGeom>
        </p:spPr>
        <p:txBody>
          <a:bodyPr wrap="none" fromWordArt="1">
            <a:prstTxWarp prst="textPlain">
              <a:avLst>
                <a:gd name="adj" fmla="val 50000"/>
              </a:avLst>
            </a:prstTxWarp>
          </a:bodyPr>
          <a:lstStyle/>
          <a:p>
            <a:pPr algn="ctr"/>
            <a:r>
              <a:rPr lang="tr-TR" sz="3600" b="1" kern="10" dirty="0">
                <a:ln w="9525">
                  <a:noFill/>
                  <a:round/>
                  <a:headEnd/>
                  <a:tailEnd/>
                </a:ln>
                <a:solidFill>
                  <a:srgbClr val="3366FF">
                    <a:alpha val="50195"/>
                  </a:srgbClr>
                </a:solidFill>
                <a:effectLst>
                  <a:outerShdw dist="45791" dir="2021404" algn="ctr" rotWithShape="0">
                    <a:srgbClr val="9999FF"/>
                  </a:outerShdw>
                </a:effectLst>
                <a:latin typeface="Arial Black"/>
              </a:rPr>
              <a:t> </a:t>
            </a:r>
            <a:r>
              <a:rPr lang="tr-TR" sz="3600" kern="10" dirty="0" smtClean="0">
                <a:ln w="0"/>
                <a:effectLst>
                  <a:outerShdw blurRad="38100" dist="19050" dir="2700000" algn="tl" rotWithShape="0">
                    <a:schemeClr val="dk1">
                      <a:alpha val="40000"/>
                    </a:schemeClr>
                  </a:outerShdw>
                </a:effectLst>
                <a:latin typeface="Arial Black"/>
              </a:rPr>
              <a:t>2023-2024</a:t>
            </a:r>
            <a:endParaRPr lang="tr-TR" sz="3600" kern="10" dirty="0">
              <a:ln w="0"/>
              <a:effectLst>
                <a:outerShdw blurRad="38100" dist="19050" dir="2700000" algn="tl" rotWithShape="0">
                  <a:schemeClr val="dk1">
                    <a:alpha val="40000"/>
                  </a:schemeClr>
                </a:outerShdw>
              </a:effectLst>
              <a:latin typeface="Arial Black"/>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14287"/>
            <a:ext cx="843558" cy="843558"/>
          </a:xfrm>
          <a:prstGeom prst="ellipse">
            <a:avLst/>
          </a:prstGeom>
          <a:ln>
            <a:noFill/>
          </a:ln>
          <a:effectLst>
            <a:softEdge rad="112500"/>
          </a:effectLst>
        </p:spPr>
      </p:pic>
      <p:pic>
        <p:nvPicPr>
          <p:cNvPr id="4" name="Resim 3">
            <a:extLst>
              <a:ext uri="{FF2B5EF4-FFF2-40B4-BE49-F238E27FC236}">
                <a16:creationId xmlns:a16="http://schemas.microsoft.com/office/drawing/2014/main" id="{A2AAFE84-DFF2-4277-9BA5-A996456967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80" y="3271499"/>
            <a:ext cx="2479246"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Resim 5">
            <a:extLst>
              <a:ext uri="{FF2B5EF4-FFF2-40B4-BE49-F238E27FC236}">
                <a16:creationId xmlns:a16="http://schemas.microsoft.com/office/drawing/2014/main" id="{C939F5E1-EACC-4846-AD19-F42D57EADA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9" y="3153682"/>
            <a:ext cx="2427734"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Resim 7">
            <a:extLst>
              <a:ext uri="{FF2B5EF4-FFF2-40B4-BE49-F238E27FC236}">
                <a16:creationId xmlns:a16="http://schemas.microsoft.com/office/drawing/2014/main" id="{C829C47E-0A38-4E58-A74B-7505B839A0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7096" y="3193313"/>
            <a:ext cx="1200000"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Resim 8">
            <a:extLst>
              <a:ext uri="{FF2B5EF4-FFF2-40B4-BE49-F238E27FC236}">
                <a16:creationId xmlns:a16="http://schemas.microsoft.com/office/drawing/2014/main" id="{0B30CC97-19C8-425F-BA29-2A7C0FA86E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6906" y="3226364"/>
            <a:ext cx="1200000" cy="90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192862" y="1419622"/>
            <a:ext cx="8627610" cy="3528392"/>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a:noFill/>
          </a:ln>
        </p:spPr>
      </p:pic>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30" name="Rectangle 1"/>
          <p:cNvSpPr/>
          <p:nvPr/>
        </p:nvSpPr>
        <p:spPr>
          <a:xfrm>
            <a:off x="0" y="0"/>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graphicFrame>
        <p:nvGraphicFramePr>
          <p:cNvPr id="2" name="Tablo 1"/>
          <p:cNvGraphicFramePr>
            <a:graphicFrameLocks noGrp="1"/>
          </p:cNvGraphicFramePr>
          <p:nvPr>
            <p:extLst>
              <p:ext uri="{D42A27DB-BD31-4B8C-83A1-F6EECF244321}">
                <p14:modId xmlns:p14="http://schemas.microsoft.com/office/powerpoint/2010/main" val="219219275"/>
              </p:ext>
            </p:extLst>
          </p:nvPr>
        </p:nvGraphicFramePr>
        <p:xfrm>
          <a:off x="192863" y="1293438"/>
          <a:ext cx="8804763" cy="3867652"/>
        </p:xfrm>
        <a:graphic>
          <a:graphicData uri="http://schemas.openxmlformats.org/drawingml/2006/table">
            <a:tbl>
              <a:tblPr firstRow="1" bandRow="1">
                <a:tableStyleId>{5C22544A-7EE6-4342-B048-85BDC9FD1C3A}</a:tableStyleId>
              </a:tblPr>
              <a:tblGrid>
                <a:gridCol w="3209273">
                  <a:extLst>
                    <a:ext uri="{9D8B030D-6E8A-4147-A177-3AD203B41FA5}">
                      <a16:colId xmlns:a16="http://schemas.microsoft.com/office/drawing/2014/main" val="20000"/>
                    </a:ext>
                  </a:extLst>
                </a:gridCol>
                <a:gridCol w="383416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69242">
                  <a:extLst>
                    <a:ext uri="{9D8B030D-6E8A-4147-A177-3AD203B41FA5}">
                      <a16:colId xmlns:a16="http://schemas.microsoft.com/office/drawing/2014/main" val="20003"/>
                    </a:ext>
                  </a:extLst>
                </a:gridCol>
              </a:tblGrid>
              <a:tr h="441109">
                <a:tc>
                  <a:txBody>
                    <a:bodyPr/>
                    <a:lstStyle/>
                    <a:p>
                      <a:r>
                        <a:rPr lang="tr-TR" dirty="0"/>
                        <a:t>OKULDA YÜRÜTÜLEN PROJELER</a:t>
                      </a:r>
                    </a:p>
                  </a:txBody>
                  <a:tcPr/>
                </a:tc>
                <a:tc>
                  <a:txBody>
                    <a:bodyPr/>
                    <a:lstStyle/>
                    <a:p>
                      <a:r>
                        <a:rPr lang="tr-TR" dirty="0"/>
                        <a:t>                        AMACI</a:t>
                      </a:r>
                    </a:p>
                  </a:txBody>
                  <a:tcPr>
                    <a:lnR w="12700" cap="flat" cmpd="sng" algn="ctr">
                      <a:solidFill>
                        <a:schemeClr val="tx1"/>
                      </a:solidFill>
                      <a:prstDash val="solid"/>
                      <a:round/>
                      <a:headEnd type="none" w="med" len="med"/>
                      <a:tailEnd type="none" w="med" len="med"/>
                    </a:lnR>
                  </a:tcPr>
                </a:tc>
                <a:tc>
                  <a:txBody>
                    <a:bodyPr/>
                    <a:lstStyle/>
                    <a:p>
                      <a:pPr algn="ctr"/>
                      <a:r>
                        <a:rPr lang="tr-TR" sz="800" dirty="0"/>
                        <a:t>KATILAN  ÖĞRETMEN SAYISI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800" dirty="0"/>
                        <a:t>KATILAN  ÖĞRENCİ</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800" dirty="0"/>
                        <a:t>SAYISI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73441">
                <a:tc>
                  <a:txBody>
                    <a:bodyPr/>
                    <a:lstStyle/>
                    <a:p>
                      <a:pPr algn="l"/>
                      <a:r>
                        <a:rPr lang="tr-TR" sz="1050" b="1" dirty="0" err="1" smtClean="0"/>
                        <a:t>eTwinning</a:t>
                      </a:r>
                      <a:r>
                        <a:rPr lang="tr-TR" sz="1050" b="1" dirty="0" smtClean="0"/>
                        <a:t> (Kültürümüzle Kültürleniyoruz)</a:t>
                      </a:r>
                      <a:endParaRPr lang="tr-TR" sz="1050" b="1" dirty="0"/>
                    </a:p>
                  </a:txBody>
                  <a:tcPr anchor="ctr"/>
                </a:tc>
                <a:tc>
                  <a:txBody>
                    <a:bodyPr/>
                    <a:lstStyle/>
                    <a:p>
                      <a:pPr algn="l"/>
                      <a:r>
                        <a:rPr lang="tr-TR" sz="1050" b="1" dirty="0" smtClean="0"/>
                        <a:t>Öğrencilerimizin</a:t>
                      </a:r>
                      <a:r>
                        <a:rPr lang="tr-TR" sz="1050" b="1" baseline="0" dirty="0" smtClean="0"/>
                        <a:t> kültürümüzün unsurlarını ve farklı yörelerimizin kültürel çeşitliliğini ve zenginliğini farkına varıp kültür mirasımıza sahip çıkmalarını sağlamak. </a:t>
                      </a:r>
                      <a:endParaRPr lang="tr-TR" sz="1050" b="1" dirty="0"/>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smtClean="0"/>
                        <a:t>1</a:t>
                      </a:r>
                      <a:endParaRPr lang="tr-TR"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smtClean="0"/>
                        <a:t>3</a:t>
                      </a:r>
                      <a:endParaRPr lang="tr-TR" sz="105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499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err="1" smtClean="0"/>
                        <a:t>eTwinning</a:t>
                      </a:r>
                      <a:r>
                        <a:rPr lang="tr-TR" sz="1050" b="1" dirty="0" smtClean="0"/>
                        <a:t> (Alaturka Galeri)</a:t>
                      </a:r>
                      <a:endParaRPr lang="tr-TR" sz="1050" b="1" dirty="0"/>
                    </a:p>
                  </a:txBody>
                  <a:tcPr anchor="ctr"/>
                </a:tc>
                <a:tc>
                  <a:txBody>
                    <a:bodyPr/>
                    <a:lstStyle/>
                    <a:p>
                      <a:pPr algn="l"/>
                      <a:r>
                        <a:rPr lang="tr-TR" sz="1050" b="1" dirty="0" smtClean="0"/>
                        <a:t>Kültürel değerlerimiz</a:t>
                      </a:r>
                      <a:r>
                        <a:rPr lang="tr-TR" sz="1050" b="1" baseline="0" dirty="0" smtClean="0"/>
                        <a:t> hakkında farkındalık yaratmak.</a:t>
                      </a:r>
                      <a:endParaRPr lang="tr-TR" sz="1050" b="1" dirty="0"/>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smtClean="0"/>
                        <a:t>1</a:t>
                      </a:r>
                      <a:endParaRPr lang="tr-TR"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smtClean="0"/>
                        <a:t>5</a:t>
                      </a:r>
                      <a:endParaRPr lang="tr-TR" sz="105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6541073"/>
                  </a:ext>
                </a:extLst>
              </a:tr>
              <a:tr h="735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err="1" smtClean="0"/>
                        <a:t>eTwinning</a:t>
                      </a:r>
                      <a:r>
                        <a:rPr lang="tr-TR" sz="1050" b="1" dirty="0" smtClean="0"/>
                        <a:t> (Atölye Çalışmaları ile Yeteneklerimi Keşfediyorum)</a:t>
                      </a:r>
                      <a:endParaRPr lang="tr-TR" sz="105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50" b="1" dirty="0" smtClean="0"/>
                        <a:t>Okullar arasında iş birliğini esas alarak okulların çeşitli imkânlarını birbirleriyle paylaşmasını ve farklı alanlardaki eksik ya da dezavantajlı noktaları da birbirleriyle telafi etmelerini sağlayacağız.</a:t>
                      </a:r>
                      <a:endParaRPr lang="tr-TR" sz="1050" b="1" dirty="0"/>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smtClean="0"/>
                        <a:t>1</a:t>
                      </a:r>
                      <a:endParaRPr lang="tr-TR"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smtClean="0"/>
                        <a:t>0</a:t>
                      </a:r>
                      <a:endParaRPr lang="tr-TR" sz="105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95732596"/>
                  </a:ext>
                </a:extLst>
              </a:tr>
              <a:tr h="735181">
                <a:tc>
                  <a:txBody>
                    <a:bodyPr/>
                    <a:lstStyle/>
                    <a:p>
                      <a:pPr algn="l"/>
                      <a:r>
                        <a:rPr lang="tr-TR" sz="1050" b="1" dirty="0"/>
                        <a:t>AB </a:t>
                      </a:r>
                      <a:r>
                        <a:rPr lang="tr-TR" sz="1050" b="1" dirty="0" err="1"/>
                        <a:t>Erasmus</a:t>
                      </a:r>
                      <a:r>
                        <a:rPr lang="tr-TR" sz="1050" b="1" dirty="0"/>
                        <a:t> + KA201 (Stratejik Ortaklık Denetiminde Yeni Yaklaşımlar – Çoklu Denetim Yaklaşımı)</a:t>
                      </a:r>
                    </a:p>
                  </a:txBody>
                  <a:tcPr anchor="ctr"/>
                </a:tc>
                <a:tc>
                  <a:txBody>
                    <a:bodyPr/>
                    <a:lstStyle/>
                    <a:p>
                      <a:pPr algn="l"/>
                      <a:r>
                        <a:rPr lang="tr-TR" sz="1050" b="1" dirty="0"/>
                        <a:t>2023 MEB Eğitim Vizyonu kapsamında yönetim ve denetim mekanizmasının güçlendirilmesi amacıyla Avrupa’da kabul görmüş çoklu merkezli denetim merkezli denetim sistemini, sistemimize entegre etmek.</a:t>
                      </a:r>
                    </a:p>
                  </a:txBody>
                  <a:tcPr anchor="ctr">
                    <a:lnR w="12700" cap="flat" cmpd="sng" algn="ctr">
                      <a:solidFill>
                        <a:schemeClr val="tx1"/>
                      </a:solidFill>
                      <a:prstDash val="solid"/>
                      <a:round/>
                      <a:headEnd type="none" w="med" len="med"/>
                      <a:tailEnd type="none" w="med" len="med"/>
                    </a:lnR>
                  </a:tcPr>
                </a:tc>
                <a:tc>
                  <a:txBody>
                    <a:bodyPr/>
                    <a:lstStyle/>
                    <a:p>
                      <a:pPr algn="ctr"/>
                      <a:r>
                        <a:rPr lang="tr-TR" sz="105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tr-TR" sz="1050" b="1" dirty="0"/>
                        <a:t>0</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41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kern="1200" dirty="0">
                          <a:solidFill>
                            <a:schemeClr val="dk1"/>
                          </a:solidFill>
                          <a:latin typeface="+mn-lt"/>
                          <a:ea typeface="+mn-ea"/>
                          <a:cs typeface="+mn-cs"/>
                        </a:rPr>
                        <a:t>2204-A Lise Öğrencileri Araştırma Projeleri Yarışması - TÜBİTAK</a:t>
                      </a:r>
                      <a:endParaRPr lang="tr-TR" sz="1050" dirty="0"/>
                    </a:p>
                  </a:txBody>
                  <a:tcPr anchor="ctr"/>
                </a:tc>
                <a:tc>
                  <a:txBody>
                    <a:bodyPr/>
                    <a:lstStyle/>
                    <a:p>
                      <a:pPr algn="l"/>
                      <a:r>
                        <a:rPr lang="tr-TR" sz="1050" b="1" kern="1200" dirty="0">
                          <a:solidFill>
                            <a:schemeClr val="dk1"/>
                          </a:solidFill>
                          <a:latin typeface="+mn-lt"/>
                          <a:ea typeface="+mn-ea"/>
                          <a:cs typeface="+mn-cs"/>
                        </a:rPr>
                        <a:t>Öğrencilerimizi bilimsel araştırma yapmaya teşvik etmek.</a:t>
                      </a: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10</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30</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5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u="none" kern="1200" dirty="0" smtClean="0">
                          <a:solidFill>
                            <a:schemeClr val="dk1"/>
                          </a:solidFill>
                          <a:latin typeface="+mn-lt"/>
                          <a:ea typeface="+mn-ea"/>
                          <a:cs typeface="+mn-cs"/>
                        </a:rPr>
                        <a:t>4006-B </a:t>
                      </a:r>
                      <a:r>
                        <a:rPr lang="tr-TR" sz="1050" b="1" u="none" kern="1200" dirty="0">
                          <a:solidFill>
                            <a:schemeClr val="dk1"/>
                          </a:solidFill>
                          <a:latin typeface="+mn-lt"/>
                          <a:ea typeface="+mn-ea"/>
                          <a:cs typeface="+mn-cs"/>
                        </a:rPr>
                        <a:t>- TÜBİTAK Bilim Fuarları Destekleme Programı</a:t>
                      </a:r>
                      <a:endParaRPr lang="tr-TR" sz="1050" dirty="0"/>
                    </a:p>
                  </a:txBody>
                  <a:tcPr anchor="ctr"/>
                </a:tc>
                <a:tc>
                  <a:txBody>
                    <a:bodyPr/>
                    <a:lstStyle/>
                    <a:p>
                      <a:pPr algn="l"/>
                      <a:r>
                        <a:rPr lang="tr-TR" sz="1050" b="1" kern="1200" dirty="0">
                          <a:solidFill>
                            <a:schemeClr val="dk1"/>
                          </a:solidFill>
                          <a:latin typeface="+mn-lt"/>
                          <a:ea typeface="+mn-ea"/>
                          <a:cs typeface="+mn-cs"/>
                        </a:rPr>
                        <a:t>Öğrencilerimize proje kültürü kazandırmak.</a:t>
                      </a: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9</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72</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5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50" b="1" dirty="0" err="1" smtClean="0"/>
                        <a:t>Teknofest</a:t>
                      </a:r>
                      <a:r>
                        <a:rPr lang="tr-TR" sz="1050" b="1" dirty="0" smtClean="0"/>
                        <a:t> 2023</a:t>
                      </a:r>
                      <a:endParaRPr lang="tr-TR" sz="1050" b="1" dirty="0"/>
                    </a:p>
                  </a:txBody>
                  <a:tcPr anchor="ctr"/>
                </a:tc>
                <a:tc>
                  <a:txBody>
                    <a:bodyPr/>
                    <a:lstStyle/>
                    <a:p>
                      <a:pPr algn="l"/>
                      <a:endParaRPr lang="tr-TR" sz="1050" b="1" kern="1200" dirty="0">
                        <a:solidFill>
                          <a:schemeClr val="dk1"/>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8</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tr-TR" sz="1050" b="1" kern="1200" dirty="0" smtClean="0">
                          <a:solidFill>
                            <a:schemeClr val="dk1"/>
                          </a:solidFill>
                          <a:latin typeface="+mn-lt"/>
                          <a:ea typeface="+mn-ea"/>
                          <a:cs typeface="+mn-cs"/>
                        </a:rPr>
                        <a:t>25</a:t>
                      </a:r>
                      <a:endParaRPr lang="tr-TR" sz="105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pic>
        <p:nvPicPr>
          <p:cNvPr id="94" name="Resim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068" y="70520"/>
            <a:ext cx="843558" cy="843558"/>
          </a:xfrm>
          <a:prstGeom prst="ellipse">
            <a:avLst/>
          </a:prstGeom>
          <a:ln>
            <a:noFill/>
          </a:ln>
          <a:effectLst>
            <a:softEdge rad="112500"/>
          </a:effectLst>
        </p:spPr>
      </p:pic>
    </p:spTree>
    <p:extLst>
      <p:ext uri="{BB962C8B-B14F-4D97-AF65-F5344CB8AC3E}">
        <p14:creationId xmlns:p14="http://schemas.microsoft.com/office/powerpoint/2010/main" val="18925987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ONARIMLAR (SON 3 YIL)</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387960759"/>
              </p:ext>
            </p:extLst>
          </p:nvPr>
        </p:nvGraphicFramePr>
        <p:xfrm>
          <a:off x="144462" y="1419622"/>
          <a:ext cx="8604002" cy="3402178"/>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ONARIMIN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Kalorifer </a:t>
                      </a:r>
                      <a:r>
                        <a:rPr kumimoji="0" lang="tr-TR" sz="1000" u="none" strike="noStrike" kern="1200" cap="none" normalizeH="0" baseline="0" dirty="0" smtClean="0">
                          <a:ln>
                            <a:noFill/>
                          </a:ln>
                          <a:solidFill>
                            <a:schemeClr val="tx1"/>
                          </a:solidFill>
                          <a:effectLst/>
                          <a:latin typeface="+mn-lt"/>
                          <a:ea typeface="+mn-ea"/>
                          <a:cs typeface="+mn-cs"/>
                        </a:rPr>
                        <a:t>kazan ızgaralarının yenilenmesi</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10.000 </a:t>
                      </a:r>
                      <a:r>
                        <a:rPr kumimoji="0" lang="tr-TR" sz="1000" u="none" strike="noStrike" kern="1200" cap="none" normalizeH="0" baseline="0" dirty="0">
                          <a:ln>
                            <a:noFill/>
                          </a:ln>
                          <a:solidFill>
                            <a:schemeClr val="tx1"/>
                          </a:solidFill>
                          <a:effectLst/>
                          <a:latin typeface="+mn-lt"/>
                          <a:ea typeface="+mn-ea"/>
                          <a:cs typeface="+mn-cs"/>
                        </a:rPr>
                        <a:t>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Okul engelli asansörünün onarılması</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50.000 </a:t>
                      </a:r>
                      <a:r>
                        <a:rPr kumimoji="0" lang="tr-TR" sz="1000" u="none" strike="noStrike" kern="1200" cap="none" normalizeH="0" baseline="0" dirty="0">
                          <a:ln>
                            <a:noFill/>
                          </a:ln>
                          <a:solidFill>
                            <a:schemeClr val="tx1"/>
                          </a:solidFill>
                          <a:effectLst/>
                          <a:latin typeface="+mn-lt"/>
                          <a:ea typeface="+mn-ea"/>
                          <a:cs typeface="+mn-cs"/>
                        </a:rPr>
                        <a:t>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Okulun kamera sisteminin yenilenmesi</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100.000 </a:t>
                      </a:r>
                      <a:r>
                        <a:rPr kumimoji="0" lang="tr-TR" sz="1000" u="none" strike="noStrike" kern="1200" cap="none" normalizeH="0" baseline="0" dirty="0">
                          <a:ln>
                            <a:noFill/>
                          </a:ln>
                          <a:solidFill>
                            <a:schemeClr val="tx1"/>
                          </a:solidFill>
                          <a:effectLst/>
                          <a:latin typeface="+mn-lt"/>
                          <a:ea typeface="+mn-ea"/>
                          <a:cs typeface="+mn-cs"/>
                        </a:rPr>
                        <a:t>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3830">
                <a:tc>
                  <a:txBody>
                    <a:bodyPr/>
                    <a:lstStyle/>
                    <a:p>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0583"/>
            <a:ext cx="843558" cy="843558"/>
          </a:xfrm>
          <a:prstGeom prst="ellipse">
            <a:avLst/>
          </a:prstGeom>
          <a:ln>
            <a:noFill/>
          </a:ln>
          <a:effectLst>
            <a:softEdge rad="112500"/>
          </a:effectLst>
        </p:spPr>
      </p:pic>
    </p:spTree>
    <p:extLst>
      <p:ext uri="{BB962C8B-B14F-4D97-AF65-F5344CB8AC3E}">
        <p14:creationId xmlns:p14="http://schemas.microsoft.com/office/powerpoint/2010/main" val="322846137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İHTİYAÇLAR</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4201754748"/>
              </p:ext>
            </p:extLst>
          </p:nvPr>
        </p:nvGraphicFramePr>
        <p:xfrm>
          <a:off x="144462" y="1419622"/>
          <a:ext cx="8604002" cy="3158348"/>
        </p:xfrm>
        <a:graphic>
          <a:graphicData uri="http://schemas.openxmlformats.org/drawingml/2006/table">
            <a:tbl>
              <a:tblPr>
                <a:tableStyleId>{616DA210-FB5B-4158-B5E0-FEB733F419BA}</a:tableStyleId>
              </a:tblPr>
              <a:tblGrid>
                <a:gridCol w="6220383">
                  <a:extLst>
                    <a:ext uri="{9D8B030D-6E8A-4147-A177-3AD203B41FA5}">
                      <a16:colId xmlns:a16="http://schemas.microsoft.com/office/drawing/2014/main" val="20000"/>
                    </a:ext>
                  </a:extLst>
                </a:gridCol>
                <a:gridCol w="2383619">
                  <a:extLst>
                    <a:ext uri="{9D8B030D-6E8A-4147-A177-3AD203B41FA5}">
                      <a16:colId xmlns:a16="http://schemas.microsoft.com/office/drawing/2014/main" val="20001"/>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İHTİYACIN ADI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YAKLAŞIK MALİYETİ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a:ln>
                            <a:noFill/>
                          </a:ln>
                          <a:solidFill>
                            <a:schemeClr val="tx1"/>
                          </a:solidFill>
                          <a:effectLst/>
                          <a:latin typeface="+mn-lt"/>
                          <a:ea typeface="+mn-ea"/>
                          <a:cs typeface="+mn-cs"/>
                        </a:rPr>
                        <a:t>Okulun bodrum katının sosyal etkinlik alanı olarak yeniden düzenlenmesi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90.000 </a:t>
                      </a:r>
                      <a:r>
                        <a:rPr kumimoji="0" lang="tr-TR" sz="1000" u="none" strike="noStrike" kern="1200" cap="none" normalizeH="0" baseline="0" dirty="0" smtClean="0">
                          <a:ln>
                            <a:noFill/>
                          </a:ln>
                          <a:solidFill>
                            <a:schemeClr val="tx1"/>
                          </a:solidFill>
                          <a:effectLst/>
                          <a:latin typeface="+mn-lt"/>
                          <a:ea typeface="+mn-ea"/>
                          <a:cs typeface="+mn-cs"/>
                        </a:rPr>
                        <a:t>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Yangın alarm </a:t>
                      </a:r>
                      <a:r>
                        <a:rPr kumimoji="0" lang="tr-TR" sz="1000" u="none" strike="noStrike" kern="1200" cap="none" normalizeH="0" baseline="0" dirty="0" err="1">
                          <a:ln>
                            <a:noFill/>
                          </a:ln>
                          <a:solidFill>
                            <a:schemeClr val="tx1"/>
                          </a:solidFill>
                          <a:effectLst/>
                          <a:latin typeface="+mn-lt"/>
                          <a:ea typeface="+mn-ea"/>
                          <a:cs typeface="+mn-cs"/>
                        </a:rPr>
                        <a:t>sensörlerinin</a:t>
                      </a:r>
                      <a:r>
                        <a:rPr kumimoji="0" lang="tr-TR" sz="1000" u="none" strike="noStrike" kern="1200" cap="none" normalizeH="0" baseline="0" dirty="0">
                          <a:ln>
                            <a:noFill/>
                          </a:ln>
                          <a:solidFill>
                            <a:schemeClr val="tx1"/>
                          </a:solidFill>
                          <a:effectLst/>
                          <a:latin typeface="+mn-lt"/>
                          <a:ea typeface="+mn-ea"/>
                          <a:cs typeface="+mn-cs"/>
                        </a:rPr>
                        <a:t>  yenilenmesi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60.000 </a:t>
                      </a:r>
                      <a:r>
                        <a:rPr kumimoji="0" lang="tr-TR" sz="1000" u="none" strike="noStrike" kern="1200" cap="none" normalizeH="0" baseline="0" dirty="0">
                          <a:ln>
                            <a:noFill/>
                          </a:ln>
                          <a:solidFill>
                            <a:schemeClr val="tx1"/>
                          </a:solidFill>
                          <a:effectLst/>
                          <a:latin typeface="+mn-lt"/>
                          <a:ea typeface="+mn-ea"/>
                          <a:cs typeface="+mn-cs"/>
                        </a:rPr>
                        <a:t>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Okul program ses  sisteminin yenilenmesi ve müzik atölyesi donanım ihtiyacı </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u="none" strike="noStrike" kern="1200" cap="none" normalizeH="0" baseline="0" dirty="0" smtClean="0">
                          <a:ln>
                            <a:noFill/>
                          </a:ln>
                          <a:solidFill>
                            <a:schemeClr val="tx1"/>
                          </a:solidFill>
                          <a:effectLst/>
                          <a:latin typeface="+mn-lt"/>
                          <a:ea typeface="+mn-ea"/>
                          <a:cs typeface="+mn-cs"/>
                        </a:rPr>
                        <a:t>233.340 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3830">
                <a:tc>
                  <a:txBody>
                    <a:bodyPr/>
                    <a:lstStyle/>
                    <a:p>
                      <a:r>
                        <a:rPr kumimoji="0" lang="tr-TR" sz="1000" u="none" strike="noStrike" kern="1200" cap="none" normalizeH="0" baseline="0" dirty="0">
                          <a:ln>
                            <a:noFill/>
                          </a:ln>
                          <a:solidFill>
                            <a:schemeClr val="tx1"/>
                          </a:solidFill>
                          <a:effectLst/>
                          <a:latin typeface="+mn-lt"/>
                          <a:ea typeface="+mn-ea"/>
                          <a:cs typeface="+mn-cs"/>
                        </a:rPr>
                        <a:t>Erkek ve kız öğrenci pansiyonlarının  yatakhanelerinin baza sistemine dönüştürülmesi </a:t>
                      </a:r>
                      <a:r>
                        <a:rPr kumimoji="0" lang="tr-TR" sz="1000" u="none" strike="noStrike" kern="1200" cap="none" normalizeH="0" baseline="0" dirty="0" smtClean="0">
                          <a:ln>
                            <a:noFill/>
                          </a:ln>
                          <a:solidFill>
                            <a:schemeClr val="tx1"/>
                          </a:solidFill>
                          <a:effectLst/>
                          <a:latin typeface="+mn-lt"/>
                          <a:ea typeface="+mn-ea"/>
                          <a:cs typeface="+mn-cs"/>
                        </a:rPr>
                        <a:t> ve </a:t>
                      </a:r>
                      <a:r>
                        <a:rPr kumimoji="0" lang="tr-TR" sz="1000" u="none" strike="noStrike" kern="1200" cap="none" normalizeH="0" baseline="0" dirty="0" smtClean="0">
                          <a:ln>
                            <a:noFill/>
                          </a:ln>
                          <a:solidFill>
                            <a:schemeClr val="tx1"/>
                          </a:solidFill>
                          <a:effectLst/>
                          <a:latin typeface="+mn-lt"/>
                          <a:ea typeface="+mn-ea"/>
                          <a:cs typeface="+mn-cs"/>
                        </a:rPr>
                        <a:t>donatım ihtiyacı</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1.441.152 </a:t>
                      </a:r>
                      <a:r>
                        <a:rPr kumimoji="0" lang="tr-TR" sz="1000" u="none" strike="noStrike" kern="1200" cap="none" normalizeH="0" baseline="0" dirty="0">
                          <a:ln>
                            <a:noFill/>
                          </a:ln>
                          <a:solidFill>
                            <a:schemeClr val="tx1"/>
                          </a:solidFill>
                          <a:effectLst/>
                          <a:latin typeface="+mn-lt"/>
                          <a:ea typeface="+mn-ea"/>
                          <a:cs typeface="+mn-cs"/>
                        </a:rPr>
                        <a:t>TL</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a:ln>
                            <a:noFill/>
                          </a:ln>
                          <a:solidFill>
                            <a:schemeClr val="tx1"/>
                          </a:solidFill>
                          <a:effectLst/>
                          <a:latin typeface="+mn-lt"/>
                          <a:ea typeface="+mn-ea"/>
                          <a:cs typeface="+mn-cs"/>
                        </a:rPr>
                        <a:t>Okulun elektrik tesisatının yenilenmesi</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100.000 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Kapalı </a:t>
                      </a:r>
                      <a:r>
                        <a:rPr kumimoji="0" lang="tr-TR" sz="1000" u="none" strike="noStrike" kern="1200" cap="none" normalizeH="0" baseline="0" dirty="0" smtClean="0">
                          <a:ln>
                            <a:noFill/>
                          </a:ln>
                          <a:solidFill>
                            <a:schemeClr val="tx1"/>
                          </a:solidFill>
                          <a:effectLst/>
                          <a:latin typeface="+mn-lt"/>
                          <a:ea typeface="+mn-ea"/>
                          <a:cs typeface="+mn-cs"/>
                        </a:rPr>
                        <a:t>spor salonu çatısının onarılması</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65.000 </a:t>
                      </a:r>
                      <a:r>
                        <a:rPr kumimoji="0" lang="tr-TR" sz="1000" u="none" strike="noStrike" kern="1200" cap="none" normalizeH="0" baseline="0" dirty="0" smtClean="0">
                          <a:ln>
                            <a:noFill/>
                          </a:ln>
                          <a:solidFill>
                            <a:schemeClr val="tx1"/>
                          </a:solidFill>
                          <a:effectLst/>
                          <a:latin typeface="+mn-lt"/>
                          <a:ea typeface="+mn-ea"/>
                          <a:cs typeface="+mn-cs"/>
                        </a:rPr>
                        <a:t>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3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Okul ve pansiyonlarım ıslak zemin onarımları</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800.000 </a:t>
                      </a:r>
                      <a:r>
                        <a:rPr kumimoji="0" lang="tr-TR" sz="1000" u="none" strike="noStrike" kern="1200" cap="none" normalizeH="0" baseline="0" dirty="0" smtClean="0">
                          <a:ln>
                            <a:noFill/>
                          </a:ln>
                          <a:solidFill>
                            <a:schemeClr val="tx1"/>
                          </a:solidFill>
                          <a:effectLst/>
                          <a:latin typeface="+mn-lt"/>
                          <a:ea typeface="+mn-ea"/>
                          <a:cs typeface="+mn-cs"/>
                        </a:rPr>
                        <a:t>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Okul </a:t>
                      </a:r>
                      <a:r>
                        <a:rPr kumimoji="0" lang="tr-TR" sz="1000" u="none" strike="noStrike" kern="1200" cap="none" normalizeH="0" baseline="0" dirty="0" smtClean="0">
                          <a:ln>
                            <a:noFill/>
                          </a:ln>
                          <a:solidFill>
                            <a:schemeClr val="tx1"/>
                          </a:solidFill>
                          <a:effectLst/>
                          <a:latin typeface="+mn-lt"/>
                          <a:ea typeface="+mn-ea"/>
                          <a:cs typeface="+mn-cs"/>
                        </a:rPr>
                        <a:t>yemekhanesinin makine </a:t>
                      </a:r>
                      <a:r>
                        <a:rPr kumimoji="0" lang="tr-TR" sz="1000" u="none" strike="noStrike" kern="1200" cap="none" normalizeH="0" baseline="0" dirty="0" smtClean="0">
                          <a:ln>
                            <a:noFill/>
                          </a:ln>
                          <a:solidFill>
                            <a:schemeClr val="tx1"/>
                          </a:solidFill>
                          <a:effectLst/>
                          <a:latin typeface="+mn-lt"/>
                          <a:ea typeface="+mn-ea"/>
                          <a:cs typeface="+mn-cs"/>
                        </a:rPr>
                        <a:t>ihtiyaçları  </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u="none" strike="noStrike" kern="1200" cap="none" normalizeH="0" baseline="0" dirty="0" smtClean="0">
                          <a:ln>
                            <a:noFill/>
                          </a:ln>
                          <a:solidFill>
                            <a:schemeClr val="tx1"/>
                          </a:solidFill>
                          <a:effectLst/>
                          <a:latin typeface="+mn-lt"/>
                          <a:ea typeface="+mn-ea"/>
                          <a:cs typeface="+mn-cs"/>
                        </a:rPr>
                        <a:t>45.430 </a:t>
                      </a:r>
                      <a:r>
                        <a:rPr kumimoji="0" lang="tr-TR" sz="1000" u="none" strike="noStrike" kern="1200" cap="none" normalizeH="0" baseline="0" dirty="0" smtClean="0">
                          <a:ln>
                            <a:noFill/>
                          </a:ln>
                          <a:solidFill>
                            <a:schemeClr val="tx1"/>
                          </a:solidFill>
                          <a:effectLst/>
                          <a:latin typeface="+mn-lt"/>
                          <a:ea typeface="+mn-ea"/>
                          <a:cs typeface="+mn-cs"/>
                        </a:rPr>
                        <a:t>TL</a:t>
                      </a: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endParaRPr lang="tr-TR" sz="1000" dirty="0"/>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endParaRPr lang="tr-TR" sz="1000" dirty="0"/>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endParaRPr lang="tr-TR" sz="1000" dirty="0"/>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endParaRPr lang="tr-TR" sz="1000" dirty="0"/>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46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0583"/>
            <a:ext cx="843558" cy="843558"/>
          </a:xfrm>
          <a:prstGeom prst="ellipse">
            <a:avLst/>
          </a:prstGeom>
          <a:ln>
            <a:noFill/>
          </a:ln>
          <a:effectLst>
            <a:softEdge rad="112500"/>
          </a:effectLst>
        </p:spPr>
      </p:pic>
    </p:spTree>
    <p:extLst>
      <p:ext uri="{BB962C8B-B14F-4D97-AF65-F5344CB8AC3E}">
        <p14:creationId xmlns:p14="http://schemas.microsoft.com/office/powerpoint/2010/main" val="157020099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151 Grup"/>
          <p:cNvGrpSpPr>
            <a:grpSpLocks/>
          </p:cNvGrpSpPr>
          <p:nvPr/>
        </p:nvGrpSpPr>
        <p:grpSpPr bwMode="auto">
          <a:xfrm>
            <a:off x="36513" y="141288"/>
            <a:ext cx="9107487" cy="4899025"/>
            <a:chOff x="103349" y="156506"/>
            <a:chExt cx="9107249" cy="4898161"/>
          </a:xfrm>
        </p:grpSpPr>
        <p:pic>
          <p:nvPicPr>
            <p:cNvPr id="10252" name="64 Resim" descr="overlay-gatorskin.png"/>
            <p:cNvPicPr>
              <a:picLocks noChangeAspect="1"/>
            </p:cNvPicPr>
            <p:nvPr/>
          </p:nvPicPr>
          <p:blipFill>
            <a:blip r:embed="rId2"/>
            <a:srcRect/>
            <a:stretch>
              <a:fillRect/>
            </a:stretch>
          </p:blipFill>
          <p:spPr bwMode="auto">
            <a:xfrm>
              <a:off x="5707693" y="2960272"/>
              <a:ext cx="695325" cy="695325"/>
            </a:xfrm>
            <a:prstGeom prst="rect">
              <a:avLst/>
            </a:prstGeom>
            <a:noFill/>
            <a:ln w="9525">
              <a:noFill/>
              <a:miter lim="800000"/>
              <a:headEnd/>
              <a:tailEnd/>
            </a:ln>
          </p:spPr>
        </p:pic>
        <p:pic>
          <p:nvPicPr>
            <p:cNvPr id="10253" name="65 Resim" descr="overlay-gatorskin.png"/>
            <p:cNvPicPr>
              <a:picLocks noChangeAspect="1"/>
            </p:cNvPicPr>
            <p:nvPr/>
          </p:nvPicPr>
          <p:blipFill>
            <a:blip r:embed="rId2"/>
            <a:srcRect/>
            <a:stretch>
              <a:fillRect/>
            </a:stretch>
          </p:blipFill>
          <p:spPr bwMode="auto">
            <a:xfrm>
              <a:off x="5707693" y="3661377"/>
              <a:ext cx="695325" cy="695325"/>
            </a:xfrm>
            <a:prstGeom prst="rect">
              <a:avLst/>
            </a:prstGeom>
            <a:noFill/>
            <a:ln w="9525">
              <a:noFill/>
              <a:miter lim="800000"/>
              <a:headEnd/>
              <a:tailEnd/>
            </a:ln>
          </p:spPr>
        </p:pic>
        <p:pic>
          <p:nvPicPr>
            <p:cNvPr id="10254" name="66 Resim" descr="overlay-gatorskin.png"/>
            <p:cNvPicPr>
              <a:picLocks noChangeAspect="1"/>
            </p:cNvPicPr>
            <p:nvPr/>
          </p:nvPicPr>
          <p:blipFill>
            <a:blip r:embed="rId2"/>
            <a:srcRect/>
            <a:stretch>
              <a:fillRect/>
            </a:stretch>
          </p:blipFill>
          <p:spPr bwMode="auto">
            <a:xfrm>
              <a:off x="6406996" y="2960272"/>
              <a:ext cx="695325" cy="695325"/>
            </a:xfrm>
            <a:prstGeom prst="rect">
              <a:avLst/>
            </a:prstGeom>
            <a:noFill/>
            <a:ln w="9525">
              <a:noFill/>
              <a:miter lim="800000"/>
              <a:headEnd/>
              <a:tailEnd/>
            </a:ln>
          </p:spPr>
        </p:pic>
        <p:pic>
          <p:nvPicPr>
            <p:cNvPr id="10255" name="67 Resim" descr="overlay-gatorskin.png"/>
            <p:cNvPicPr>
              <a:picLocks noChangeAspect="1"/>
            </p:cNvPicPr>
            <p:nvPr/>
          </p:nvPicPr>
          <p:blipFill>
            <a:blip r:embed="rId2"/>
            <a:srcRect/>
            <a:stretch>
              <a:fillRect/>
            </a:stretch>
          </p:blipFill>
          <p:spPr bwMode="auto">
            <a:xfrm>
              <a:off x="6406996" y="3661377"/>
              <a:ext cx="695325" cy="695325"/>
            </a:xfrm>
            <a:prstGeom prst="rect">
              <a:avLst/>
            </a:prstGeom>
            <a:noFill/>
            <a:ln w="9525">
              <a:noFill/>
              <a:miter lim="800000"/>
              <a:headEnd/>
              <a:tailEnd/>
            </a:ln>
          </p:spPr>
        </p:pic>
        <p:pic>
          <p:nvPicPr>
            <p:cNvPr id="10256" name="68 Resim" descr="overlay-gatorskin.png"/>
            <p:cNvPicPr>
              <a:picLocks noChangeAspect="1"/>
            </p:cNvPicPr>
            <p:nvPr/>
          </p:nvPicPr>
          <p:blipFill>
            <a:blip r:embed="rId2"/>
            <a:srcRect/>
            <a:stretch>
              <a:fillRect/>
            </a:stretch>
          </p:blipFill>
          <p:spPr bwMode="auto">
            <a:xfrm>
              <a:off x="7112519" y="2960272"/>
              <a:ext cx="695325" cy="695325"/>
            </a:xfrm>
            <a:prstGeom prst="rect">
              <a:avLst/>
            </a:prstGeom>
            <a:noFill/>
            <a:ln w="9525">
              <a:noFill/>
              <a:miter lim="800000"/>
              <a:headEnd/>
              <a:tailEnd/>
            </a:ln>
          </p:spPr>
        </p:pic>
        <p:pic>
          <p:nvPicPr>
            <p:cNvPr id="10257" name="69 Resim" descr="overlay-gatorskin.png"/>
            <p:cNvPicPr>
              <a:picLocks noChangeAspect="1"/>
            </p:cNvPicPr>
            <p:nvPr/>
          </p:nvPicPr>
          <p:blipFill>
            <a:blip r:embed="rId2"/>
            <a:srcRect/>
            <a:stretch>
              <a:fillRect/>
            </a:stretch>
          </p:blipFill>
          <p:spPr bwMode="auto">
            <a:xfrm>
              <a:off x="7112519" y="3661377"/>
              <a:ext cx="695325" cy="695325"/>
            </a:xfrm>
            <a:prstGeom prst="rect">
              <a:avLst/>
            </a:prstGeom>
            <a:noFill/>
            <a:ln w="9525">
              <a:noFill/>
              <a:miter lim="800000"/>
              <a:headEnd/>
              <a:tailEnd/>
            </a:ln>
          </p:spPr>
        </p:pic>
        <p:pic>
          <p:nvPicPr>
            <p:cNvPr id="10258" name="70 Resim" descr="overlay-gatorskin.png"/>
            <p:cNvPicPr>
              <a:picLocks noChangeAspect="1"/>
            </p:cNvPicPr>
            <p:nvPr/>
          </p:nvPicPr>
          <p:blipFill>
            <a:blip r:embed="rId2"/>
            <a:srcRect/>
            <a:stretch>
              <a:fillRect/>
            </a:stretch>
          </p:blipFill>
          <p:spPr bwMode="auto">
            <a:xfrm>
              <a:off x="7811822" y="2960272"/>
              <a:ext cx="695325" cy="695325"/>
            </a:xfrm>
            <a:prstGeom prst="rect">
              <a:avLst/>
            </a:prstGeom>
            <a:noFill/>
            <a:ln w="9525">
              <a:noFill/>
              <a:miter lim="800000"/>
              <a:headEnd/>
              <a:tailEnd/>
            </a:ln>
          </p:spPr>
        </p:pic>
        <p:pic>
          <p:nvPicPr>
            <p:cNvPr id="10259" name="71 Resim" descr="overlay-gatorskin.png"/>
            <p:cNvPicPr>
              <a:picLocks noChangeAspect="1"/>
            </p:cNvPicPr>
            <p:nvPr/>
          </p:nvPicPr>
          <p:blipFill>
            <a:blip r:embed="rId2"/>
            <a:srcRect/>
            <a:stretch>
              <a:fillRect/>
            </a:stretch>
          </p:blipFill>
          <p:spPr bwMode="auto">
            <a:xfrm>
              <a:off x="7811822" y="3661377"/>
              <a:ext cx="695325" cy="695325"/>
            </a:xfrm>
            <a:prstGeom prst="rect">
              <a:avLst/>
            </a:prstGeom>
            <a:noFill/>
            <a:ln w="9525">
              <a:noFill/>
              <a:miter lim="800000"/>
              <a:headEnd/>
              <a:tailEnd/>
            </a:ln>
          </p:spPr>
        </p:pic>
        <p:pic>
          <p:nvPicPr>
            <p:cNvPr id="10260" name="72 Resim" descr="overlay-gatorskin.png"/>
            <p:cNvPicPr>
              <a:picLocks noChangeAspect="1"/>
            </p:cNvPicPr>
            <p:nvPr/>
          </p:nvPicPr>
          <p:blipFill>
            <a:blip r:embed="rId2"/>
            <a:srcRect/>
            <a:stretch>
              <a:fillRect/>
            </a:stretch>
          </p:blipFill>
          <p:spPr bwMode="auto">
            <a:xfrm>
              <a:off x="5707693" y="4359342"/>
              <a:ext cx="695325" cy="695325"/>
            </a:xfrm>
            <a:prstGeom prst="rect">
              <a:avLst/>
            </a:prstGeom>
            <a:noFill/>
            <a:ln w="9525">
              <a:noFill/>
              <a:miter lim="800000"/>
              <a:headEnd/>
              <a:tailEnd/>
            </a:ln>
          </p:spPr>
        </p:pic>
        <p:pic>
          <p:nvPicPr>
            <p:cNvPr id="10261" name="73 Resim" descr="overlay-gatorskin.png"/>
            <p:cNvPicPr>
              <a:picLocks noChangeAspect="1"/>
            </p:cNvPicPr>
            <p:nvPr/>
          </p:nvPicPr>
          <p:blipFill>
            <a:blip r:embed="rId2"/>
            <a:srcRect/>
            <a:stretch>
              <a:fillRect/>
            </a:stretch>
          </p:blipFill>
          <p:spPr bwMode="auto">
            <a:xfrm>
              <a:off x="6406996" y="4359342"/>
              <a:ext cx="695325" cy="695325"/>
            </a:xfrm>
            <a:prstGeom prst="rect">
              <a:avLst/>
            </a:prstGeom>
            <a:noFill/>
            <a:ln w="9525">
              <a:noFill/>
              <a:miter lim="800000"/>
              <a:headEnd/>
              <a:tailEnd/>
            </a:ln>
          </p:spPr>
        </p:pic>
        <p:pic>
          <p:nvPicPr>
            <p:cNvPr id="10262" name="74 Resim" descr="overlay-gatorskin.png"/>
            <p:cNvPicPr>
              <a:picLocks noChangeAspect="1"/>
            </p:cNvPicPr>
            <p:nvPr/>
          </p:nvPicPr>
          <p:blipFill>
            <a:blip r:embed="rId2"/>
            <a:srcRect/>
            <a:stretch>
              <a:fillRect/>
            </a:stretch>
          </p:blipFill>
          <p:spPr bwMode="auto">
            <a:xfrm>
              <a:off x="7112519" y="4359342"/>
              <a:ext cx="695325" cy="695325"/>
            </a:xfrm>
            <a:prstGeom prst="rect">
              <a:avLst/>
            </a:prstGeom>
            <a:noFill/>
            <a:ln w="9525">
              <a:noFill/>
              <a:miter lim="800000"/>
              <a:headEnd/>
              <a:tailEnd/>
            </a:ln>
          </p:spPr>
        </p:pic>
        <p:pic>
          <p:nvPicPr>
            <p:cNvPr id="10263" name="75 Resim" descr="overlay-gatorskin.png"/>
            <p:cNvPicPr>
              <a:picLocks noChangeAspect="1"/>
            </p:cNvPicPr>
            <p:nvPr/>
          </p:nvPicPr>
          <p:blipFill>
            <a:blip r:embed="rId2"/>
            <a:srcRect/>
            <a:stretch>
              <a:fillRect/>
            </a:stretch>
          </p:blipFill>
          <p:spPr bwMode="auto">
            <a:xfrm>
              <a:off x="7811822" y="4359342"/>
              <a:ext cx="695325" cy="695325"/>
            </a:xfrm>
            <a:prstGeom prst="rect">
              <a:avLst/>
            </a:prstGeom>
            <a:noFill/>
            <a:ln w="9525">
              <a:noFill/>
              <a:miter lim="800000"/>
              <a:headEnd/>
              <a:tailEnd/>
            </a:ln>
          </p:spPr>
        </p:pic>
        <p:pic>
          <p:nvPicPr>
            <p:cNvPr id="10264" name="76 Resim" descr="overlay-gatorskin.png"/>
            <p:cNvPicPr>
              <a:picLocks noChangeAspect="1"/>
            </p:cNvPicPr>
            <p:nvPr/>
          </p:nvPicPr>
          <p:blipFill>
            <a:blip r:embed="rId2"/>
            <a:srcRect/>
            <a:stretch>
              <a:fillRect/>
            </a:stretch>
          </p:blipFill>
          <p:spPr bwMode="auto">
            <a:xfrm>
              <a:off x="5707693" y="156506"/>
              <a:ext cx="695325" cy="695325"/>
            </a:xfrm>
            <a:prstGeom prst="rect">
              <a:avLst/>
            </a:prstGeom>
            <a:noFill/>
            <a:ln w="9525">
              <a:noFill/>
              <a:miter lim="800000"/>
              <a:headEnd/>
              <a:tailEnd/>
            </a:ln>
          </p:spPr>
        </p:pic>
        <p:pic>
          <p:nvPicPr>
            <p:cNvPr id="10265" name="77 Resim" descr="overlay-gatorskin.png"/>
            <p:cNvPicPr>
              <a:picLocks noChangeAspect="1"/>
            </p:cNvPicPr>
            <p:nvPr/>
          </p:nvPicPr>
          <p:blipFill>
            <a:blip r:embed="rId2"/>
            <a:srcRect/>
            <a:stretch>
              <a:fillRect/>
            </a:stretch>
          </p:blipFill>
          <p:spPr bwMode="auto">
            <a:xfrm>
              <a:off x="5707693" y="857611"/>
              <a:ext cx="695325" cy="695325"/>
            </a:xfrm>
            <a:prstGeom prst="rect">
              <a:avLst/>
            </a:prstGeom>
            <a:noFill/>
            <a:ln w="9525">
              <a:noFill/>
              <a:miter lim="800000"/>
              <a:headEnd/>
              <a:tailEnd/>
            </a:ln>
          </p:spPr>
        </p:pic>
        <p:pic>
          <p:nvPicPr>
            <p:cNvPr id="10266" name="78 Resim" descr="overlay-gatorskin.png"/>
            <p:cNvPicPr>
              <a:picLocks noChangeAspect="1"/>
            </p:cNvPicPr>
            <p:nvPr/>
          </p:nvPicPr>
          <p:blipFill>
            <a:blip r:embed="rId2"/>
            <a:srcRect/>
            <a:stretch>
              <a:fillRect/>
            </a:stretch>
          </p:blipFill>
          <p:spPr bwMode="auto">
            <a:xfrm>
              <a:off x="6406996" y="156506"/>
              <a:ext cx="695325" cy="695325"/>
            </a:xfrm>
            <a:prstGeom prst="rect">
              <a:avLst/>
            </a:prstGeom>
            <a:noFill/>
            <a:ln w="9525">
              <a:noFill/>
              <a:miter lim="800000"/>
              <a:headEnd/>
              <a:tailEnd/>
            </a:ln>
          </p:spPr>
        </p:pic>
        <p:pic>
          <p:nvPicPr>
            <p:cNvPr id="10267" name="79 Resim" descr="overlay-gatorskin.png"/>
            <p:cNvPicPr>
              <a:picLocks noChangeAspect="1"/>
            </p:cNvPicPr>
            <p:nvPr/>
          </p:nvPicPr>
          <p:blipFill>
            <a:blip r:embed="rId2"/>
            <a:srcRect/>
            <a:stretch>
              <a:fillRect/>
            </a:stretch>
          </p:blipFill>
          <p:spPr bwMode="auto">
            <a:xfrm>
              <a:off x="6406996" y="857611"/>
              <a:ext cx="695325" cy="695325"/>
            </a:xfrm>
            <a:prstGeom prst="rect">
              <a:avLst/>
            </a:prstGeom>
            <a:noFill/>
            <a:ln w="9525">
              <a:noFill/>
              <a:miter lim="800000"/>
              <a:headEnd/>
              <a:tailEnd/>
            </a:ln>
          </p:spPr>
        </p:pic>
        <p:pic>
          <p:nvPicPr>
            <p:cNvPr id="10268" name="80 Resim" descr="overlay-gatorskin.png"/>
            <p:cNvPicPr>
              <a:picLocks noChangeAspect="1"/>
            </p:cNvPicPr>
            <p:nvPr/>
          </p:nvPicPr>
          <p:blipFill>
            <a:blip r:embed="rId2"/>
            <a:srcRect/>
            <a:stretch>
              <a:fillRect/>
            </a:stretch>
          </p:blipFill>
          <p:spPr bwMode="auto">
            <a:xfrm>
              <a:off x="7112519" y="156506"/>
              <a:ext cx="695325" cy="695325"/>
            </a:xfrm>
            <a:prstGeom prst="rect">
              <a:avLst/>
            </a:prstGeom>
            <a:noFill/>
            <a:ln w="9525">
              <a:noFill/>
              <a:miter lim="800000"/>
              <a:headEnd/>
              <a:tailEnd/>
            </a:ln>
          </p:spPr>
        </p:pic>
        <p:pic>
          <p:nvPicPr>
            <p:cNvPr id="10269" name="81 Resim" descr="overlay-gatorskin.png"/>
            <p:cNvPicPr>
              <a:picLocks noChangeAspect="1"/>
            </p:cNvPicPr>
            <p:nvPr/>
          </p:nvPicPr>
          <p:blipFill>
            <a:blip r:embed="rId2"/>
            <a:srcRect/>
            <a:stretch>
              <a:fillRect/>
            </a:stretch>
          </p:blipFill>
          <p:spPr bwMode="auto">
            <a:xfrm>
              <a:off x="7112519" y="857611"/>
              <a:ext cx="695325" cy="695325"/>
            </a:xfrm>
            <a:prstGeom prst="rect">
              <a:avLst/>
            </a:prstGeom>
            <a:noFill/>
            <a:ln w="9525">
              <a:noFill/>
              <a:miter lim="800000"/>
              <a:headEnd/>
              <a:tailEnd/>
            </a:ln>
          </p:spPr>
        </p:pic>
        <p:pic>
          <p:nvPicPr>
            <p:cNvPr id="10270" name="82 Resim" descr="overlay-gatorskin.png"/>
            <p:cNvPicPr>
              <a:picLocks noChangeAspect="1"/>
            </p:cNvPicPr>
            <p:nvPr/>
          </p:nvPicPr>
          <p:blipFill>
            <a:blip r:embed="rId2"/>
            <a:srcRect/>
            <a:stretch>
              <a:fillRect/>
            </a:stretch>
          </p:blipFill>
          <p:spPr bwMode="auto">
            <a:xfrm>
              <a:off x="7811822" y="156506"/>
              <a:ext cx="695325" cy="695325"/>
            </a:xfrm>
            <a:prstGeom prst="rect">
              <a:avLst/>
            </a:prstGeom>
            <a:noFill/>
            <a:ln w="9525">
              <a:noFill/>
              <a:miter lim="800000"/>
              <a:headEnd/>
              <a:tailEnd/>
            </a:ln>
          </p:spPr>
        </p:pic>
        <p:pic>
          <p:nvPicPr>
            <p:cNvPr id="10271" name="83 Resim" descr="overlay-gatorskin.png"/>
            <p:cNvPicPr>
              <a:picLocks noChangeAspect="1"/>
            </p:cNvPicPr>
            <p:nvPr/>
          </p:nvPicPr>
          <p:blipFill>
            <a:blip r:embed="rId2"/>
            <a:srcRect/>
            <a:stretch>
              <a:fillRect/>
            </a:stretch>
          </p:blipFill>
          <p:spPr bwMode="auto">
            <a:xfrm>
              <a:off x="7811822" y="857611"/>
              <a:ext cx="695325" cy="695325"/>
            </a:xfrm>
            <a:prstGeom prst="rect">
              <a:avLst/>
            </a:prstGeom>
            <a:noFill/>
            <a:ln w="9525">
              <a:noFill/>
              <a:miter lim="800000"/>
              <a:headEnd/>
              <a:tailEnd/>
            </a:ln>
          </p:spPr>
        </p:pic>
        <p:pic>
          <p:nvPicPr>
            <p:cNvPr id="10272" name="84 Resim" descr="overlay-gatorskin.png"/>
            <p:cNvPicPr>
              <a:picLocks noChangeAspect="1"/>
            </p:cNvPicPr>
            <p:nvPr/>
          </p:nvPicPr>
          <p:blipFill>
            <a:blip r:embed="rId2"/>
            <a:srcRect/>
            <a:stretch>
              <a:fillRect/>
            </a:stretch>
          </p:blipFill>
          <p:spPr bwMode="auto">
            <a:xfrm>
              <a:off x="5707693" y="1555576"/>
              <a:ext cx="695325" cy="695325"/>
            </a:xfrm>
            <a:prstGeom prst="rect">
              <a:avLst/>
            </a:prstGeom>
            <a:noFill/>
            <a:ln w="9525">
              <a:noFill/>
              <a:miter lim="800000"/>
              <a:headEnd/>
              <a:tailEnd/>
            </a:ln>
          </p:spPr>
        </p:pic>
        <p:pic>
          <p:nvPicPr>
            <p:cNvPr id="10273" name="85 Resim" descr="overlay-gatorskin.png"/>
            <p:cNvPicPr>
              <a:picLocks noChangeAspect="1"/>
            </p:cNvPicPr>
            <p:nvPr/>
          </p:nvPicPr>
          <p:blipFill>
            <a:blip r:embed="rId2"/>
            <a:srcRect/>
            <a:stretch>
              <a:fillRect/>
            </a:stretch>
          </p:blipFill>
          <p:spPr bwMode="auto">
            <a:xfrm>
              <a:off x="5707693" y="2256681"/>
              <a:ext cx="695325" cy="695325"/>
            </a:xfrm>
            <a:prstGeom prst="rect">
              <a:avLst/>
            </a:prstGeom>
            <a:noFill/>
            <a:ln w="9525">
              <a:noFill/>
              <a:miter lim="800000"/>
              <a:headEnd/>
              <a:tailEnd/>
            </a:ln>
          </p:spPr>
        </p:pic>
        <p:pic>
          <p:nvPicPr>
            <p:cNvPr id="10274" name="86 Resim" descr="overlay-gatorskin.png"/>
            <p:cNvPicPr>
              <a:picLocks noChangeAspect="1"/>
            </p:cNvPicPr>
            <p:nvPr/>
          </p:nvPicPr>
          <p:blipFill>
            <a:blip r:embed="rId2"/>
            <a:srcRect/>
            <a:stretch>
              <a:fillRect/>
            </a:stretch>
          </p:blipFill>
          <p:spPr bwMode="auto">
            <a:xfrm>
              <a:off x="6406996" y="1555576"/>
              <a:ext cx="695325" cy="695325"/>
            </a:xfrm>
            <a:prstGeom prst="rect">
              <a:avLst/>
            </a:prstGeom>
            <a:noFill/>
            <a:ln w="9525">
              <a:noFill/>
              <a:miter lim="800000"/>
              <a:headEnd/>
              <a:tailEnd/>
            </a:ln>
          </p:spPr>
        </p:pic>
        <p:pic>
          <p:nvPicPr>
            <p:cNvPr id="10275" name="87 Resim" descr="overlay-gatorskin.png"/>
            <p:cNvPicPr>
              <a:picLocks noChangeAspect="1"/>
            </p:cNvPicPr>
            <p:nvPr/>
          </p:nvPicPr>
          <p:blipFill>
            <a:blip r:embed="rId2"/>
            <a:srcRect/>
            <a:stretch>
              <a:fillRect/>
            </a:stretch>
          </p:blipFill>
          <p:spPr bwMode="auto">
            <a:xfrm>
              <a:off x="6406996" y="2256681"/>
              <a:ext cx="695325" cy="695325"/>
            </a:xfrm>
            <a:prstGeom prst="rect">
              <a:avLst/>
            </a:prstGeom>
            <a:noFill/>
            <a:ln w="9525">
              <a:noFill/>
              <a:miter lim="800000"/>
              <a:headEnd/>
              <a:tailEnd/>
            </a:ln>
          </p:spPr>
        </p:pic>
        <p:pic>
          <p:nvPicPr>
            <p:cNvPr id="10276" name="88 Resim" descr="overlay-gatorskin.png"/>
            <p:cNvPicPr>
              <a:picLocks noChangeAspect="1"/>
            </p:cNvPicPr>
            <p:nvPr/>
          </p:nvPicPr>
          <p:blipFill>
            <a:blip r:embed="rId2"/>
            <a:srcRect/>
            <a:stretch>
              <a:fillRect/>
            </a:stretch>
          </p:blipFill>
          <p:spPr bwMode="auto">
            <a:xfrm>
              <a:off x="7112519" y="1555576"/>
              <a:ext cx="695325" cy="695325"/>
            </a:xfrm>
            <a:prstGeom prst="rect">
              <a:avLst/>
            </a:prstGeom>
            <a:noFill/>
            <a:ln w="9525">
              <a:noFill/>
              <a:miter lim="800000"/>
              <a:headEnd/>
              <a:tailEnd/>
            </a:ln>
          </p:spPr>
        </p:pic>
        <p:pic>
          <p:nvPicPr>
            <p:cNvPr id="10277" name="89 Resim" descr="overlay-gatorskin.png"/>
            <p:cNvPicPr>
              <a:picLocks noChangeAspect="1"/>
            </p:cNvPicPr>
            <p:nvPr/>
          </p:nvPicPr>
          <p:blipFill>
            <a:blip r:embed="rId2"/>
            <a:srcRect/>
            <a:stretch>
              <a:fillRect/>
            </a:stretch>
          </p:blipFill>
          <p:spPr bwMode="auto">
            <a:xfrm>
              <a:off x="7112519" y="2256681"/>
              <a:ext cx="695325" cy="695325"/>
            </a:xfrm>
            <a:prstGeom prst="rect">
              <a:avLst/>
            </a:prstGeom>
            <a:noFill/>
            <a:ln w="9525">
              <a:noFill/>
              <a:miter lim="800000"/>
              <a:headEnd/>
              <a:tailEnd/>
            </a:ln>
          </p:spPr>
        </p:pic>
        <p:pic>
          <p:nvPicPr>
            <p:cNvPr id="10278" name="90 Resim" descr="overlay-gatorskin.png"/>
            <p:cNvPicPr>
              <a:picLocks noChangeAspect="1"/>
            </p:cNvPicPr>
            <p:nvPr/>
          </p:nvPicPr>
          <p:blipFill>
            <a:blip r:embed="rId2"/>
            <a:srcRect/>
            <a:stretch>
              <a:fillRect/>
            </a:stretch>
          </p:blipFill>
          <p:spPr bwMode="auto">
            <a:xfrm>
              <a:off x="7811822" y="1555576"/>
              <a:ext cx="695325" cy="695325"/>
            </a:xfrm>
            <a:prstGeom prst="rect">
              <a:avLst/>
            </a:prstGeom>
            <a:noFill/>
            <a:ln w="9525">
              <a:noFill/>
              <a:miter lim="800000"/>
              <a:headEnd/>
              <a:tailEnd/>
            </a:ln>
          </p:spPr>
        </p:pic>
        <p:pic>
          <p:nvPicPr>
            <p:cNvPr id="10279" name="91 Resim" descr="overlay-gatorskin.png"/>
            <p:cNvPicPr>
              <a:picLocks noChangeAspect="1"/>
            </p:cNvPicPr>
            <p:nvPr/>
          </p:nvPicPr>
          <p:blipFill>
            <a:blip r:embed="rId2"/>
            <a:srcRect/>
            <a:stretch>
              <a:fillRect/>
            </a:stretch>
          </p:blipFill>
          <p:spPr bwMode="auto">
            <a:xfrm>
              <a:off x="7811822" y="2256681"/>
              <a:ext cx="695325" cy="695325"/>
            </a:xfrm>
            <a:prstGeom prst="rect">
              <a:avLst/>
            </a:prstGeom>
            <a:noFill/>
            <a:ln w="9525">
              <a:noFill/>
              <a:miter lim="800000"/>
              <a:headEnd/>
              <a:tailEnd/>
            </a:ln>
          </p:spPr>
        </p:pic>
        <p:pic>
          <p:nvPicPr>
            <p:cNvPr id="10280" name="45 Resim" descr="overlay-gatorskin.png"/>
            <p:cNvPicPr>
              <a:picLocks noChangeAspect="1"/>
            </p:cNvPicPr>
            <p:nvPr/>
          </p:nvPicPr>
          <p:blipFill>
            <a:blip r:embed="rId2"/>
            <a:srcRect/>
            <a:stretch>
              <a:fillRect/>
            </a:stretch>
          </p:blipFill>
          <p:spPr bwMode="auto">
            <a:xfrm>
              <a:off x="103349" y="2960272"/>
              <a:ext cx="695325" cy="695325"/>
            </a:xfrm>
            <a:prstGeom prst="rect">
              <a:avLst/>
            </a:prstGeom>
            <a:noFill/>
            <a:ln w="9525">
              <a:noFill/>
              <a:miter lim="800000"/>
              <a:headEnd/>
              <a:tailEnd/>
            </a:ln>
          </p:spPr>
        </p:pic>
        <p:pic>
          <p:nvPicPr>
            <p:cNvPr id="10281" name="46 Resim" descr="overlay-gatorskin.png"/>
            <p:cNvPicPr>
              <a:picLocks noChangeAspect="1"/>
            </p:cNvPicPr>
            <p:nvPr/>
          </p:nvPicPr>
          <p:blipFill>
            <a:blip r:embed="rId2"/>
            <a:srcRect/>
            <a:stretch>
              <a:fillRect/>
            </a:stretch>
          </p:blipFill>
          <p:spPr bwMode="auto">
            <a:xfrm>
              <a:off x="103349" y="3661377"/>
              <a:ext cx="695325" cy="695325"/>
            </a:xfrm>
            <a:prstGeom prst="rect">
              <a:avLst/>
            </a:prstGeom>
            <a:noFill/>
            <a:ln w="9525">
              <a:noFill/>
              <a:miter lim="800000"/>
              <a:headEnd/>
              <a:tailEnd/>
            </a:ln>
          </p:spPr>
        </p:pic>
        <p:pic>
          <p:nvPicPr>
            <p:cNvPr id="10282" name="47 Resim" descr="overlay-gatorskin.png"/>
            <p:cNvPicPr>
              <a:picLocks noChangeAspect="1"/>
            </p:cNvPicPr>
            <p:nvPr/>
          </p:nvPicPr>
          <p:blipFill>
            <a:blip r:embed="rId2"/>
            <a:srcRect/>
            <a:stretch>
              <a:fillRect/>
            </a:stretch>
          </p:blipFill>
          <p:spPr bwMode="auto">
            <a:xfrm>
              <a:off x="802652" y="2960272"/>
              <a:ext cx="695325" cy="695325"/>
            </a:xfrm>
            <a:prstGeom prst="rect">
              <a:avLst/>
            </a:prstGeom>
            <a:noFill/>
            <a:ln w="9525">
              <a:noFill/>
              <a:miter lim="800000"/>
              <a:headEnd/>
              <a:tailEnd/>
            </a:ln>
          </p:spPr>
        </p:pic>
        <p:pic>
          <p:nvPicPr>
            <p:cNvPr id="10283" name="48 Resim" descr="overlay-gatorskin.png"/>
            <p:cNvPicPr>
              <a:picLocks noChangeAspect="1"/>
            </p:cNvPicPr>
            <p:nvPr/>
          </p:nvPicPr>
          <p:blipFill>
            <a:blip r:embed="rId2"/>
            <a:srcRect/>
            <a:stretch>
              <a:fillRect/>
            </a:stretch>
          </p:blipFill>
          <p:spPr bwMode="auto">
            <a:xfrm>
              <a:off x="802652" y="3661377"/>
              <a:ext cx="695325" cy="695325"/>
            </a:xfrm>
            <a:prstGeom prst="rect">
              <a:avLst/>
            </a:prstGeom>
            <a:noFill/>
            <a:ln w="9525">
              <a:noFill/>
              <a:miter lim="800000"/>
              <a:headEnd/>
              <a:tailEnd/>
            </a:ln>
          </p:spPr>
        </p:pic>
        <p:pic>
          <p:nvPicPr>
            <p:cNvPr id="10284" name="49 Resim" descr="overlay-gatorskin.png"/>
            <p:cNvPicPr>
              <a:picLocks noChangeAspect="1"/>
            </p:cNvPicPr>
            <p:nvPr/>
          </p:nvPicPr>
          <p:blipFill>
            <a:blip r:embed="rId2"/>
            <a:srcRect/>
            <a:stretch>
              <a:fillRect/>
            </a:stretch>
          </p:blipFill>
          <p:spPr bwMode="auto">
            <a:xfrm>
              <a:off x="1508175" y="2960272"/>
              <a:ext cx="695325" cy="695325"/>
            </a:xfrm>
            <a:prstGeom prst="rect">
              <a:avLst/>
            </a:prstGeom>
            <a:noFill/>
            <a:ln w="9525">
              <a:noFill/>
              <a:miter lim="800000"/>
              <a:headEnd/>
              <a:tailEnd/>
            </a:ln>
          </p:spPr>
        </p:pic>
        <p:pic>
          <p:nvPicPr>
            <p:cNvPr id="10285" name="50 Resim" descr="overlay-gatorskin.png"/>
            <p:cNvPicPr>
              <a:picLocks noChangeAspect="1"/>
            </p:cNvPicPr>
            <p:nvPr/>
          </p:nvPicPr>
          <p:blipFill>
            <a:blip r:embed="rId2"/>
            <a:srcRect/>
            <a:stretch>
              <a:fillRect/>
            </a:stretch>
          </p:blipFill>
          <p:spPr bwMode="auto">
            <a:xfrm>
              <a:off x="1508175" y="3661377"/>
              <a:ext cx="695325" cy="695325"/>
            </a:xfrm>
            <a:prstGeom prst="rect">
              <a:avLst/>
            </a:prstGeom>
            <a:noFill/>
            <a:ln w="9525">
              <a:noFill/>
              <a:miter lim="800000"/>
              <a:headEnd/>
              <a:tailEnd/>
            </a:ln>
          </p:spPr>
        </p:pic>
        <p:pic>
          <p:nvPicPr>
            <p:cNvPr id="10286" name="51 Resim" descr="overlay-gatorskin.png"/>
            <p:cNvPicPr>
              <a:picLocks noChangeAspect="1"/>
            </p:cNvPicPr>
            <p:nvPr/>
          </p:nvPicPr>
          <p:blipFill>
            <a:blip r:embed="rId2"/>
            <a:srcRect/>
            <a:stretch>
              <a:fillRect/>
            </a:stretch>
          </p:blipFill>
          <p:spPr bwMode="auto">
            <a:xfrm>
              <a:off x="2207478" y="2960272"/>
              <a:ext cx="695325" cy="695325"/>
            </a:xfrm>
            <a:prstGeom prst="rect">
              <a:avLst/>
            </a:prstGeom>
            <a:noFill/>
            <a:ln w="9525">
              <a:noFill/>
              <a:miter lim="800000"/>
              <a:headEnd/>
              <a:tailEnd/>
            </a:ln>
          </p:spPr>
        </p:pic>
        <p:pic>
          <p:nvPicPr>
            <p:cNvPr id="10287" name="52 Resim" descr="overlay-gatorskin.png"/>
            <p:cNvPicPr>
              <a:picLocks noChangeAspect="1"/>
            </p:cNvPicPr>
            <p:nvPr/>
          </p:nvPicPr>
          <p:blipFill>
            <a:blip r:embed="rId2"/>
            <a:srcRect/>
            <a:stretch>
              <a:fillRect/>
            </a:stretch>
          </p:blipFill>
          <p:spPr bwMode="auto">
            <a:xfrm>
              <a:off x="2207478" y="3661377"/>
              <a:ext cx="695325" cy="695325"/>
            </a:xfrm>
            <a:prstGeom prst="rect">
              <a:avLst/>
            </a:prstGeom>
            <a:noFill/>
            <a:ln w="9525">
              <a:noFill/>
              <a:miter lim="800000"/>
              <a:headEnd/>
              <a:tailEnd/>
            </a:ln>
          </p:spPr>
        </p:pic>
        <p:pic>
          <p:nvPicPr>
            <p:cNvPr id="10288" name="53 Resim" descr="overlay-gatorskin.png"/>
            <p:cNvPicPr>
              <a:picLocks noChangeAspect="1"/>
            </p:cNvPicPr>
            <p:nvPr/>
          </p:nvPicPr>
          <p:blipFill>
            <a:blip r:embed="rId2"/>
            <a:srcRect/>
            <a:stretch>
              <a:fillRect/>
            </a:stretch>
          </p:blipFill>
          <p:spPr bwMode="auto">
            <a:xfrm>
              <a:off x="103349" y="4359342"/>
              <a:ext cx="695325" cy="695325"/>
            </a:xfrm>
            <a:prstGeom prst="rect">
              <a:avLst/>
            </a:prstGeom>
            <a:noFill/>
            <a:ln w="9525">
              <a:noFill/>
              <a:miter lim="800000"/>
              <a:headEnd/>
              <a:tailEnd/>
            </a:ln>
          </p:spPr>
        </p:pic>
        <p:pic>
          <p:nvPicPr>
            <p:cNvPr id="10289" name="55 Resim" descr="overlay-gatorskin.png"/>
            <p:cNvPicPr>
              <a:picLocks noChangeAspect="1"/>
            </p:cNvPicPr>
            <p:nvPr/>
          </p:nvPicPr>
          <p:blipFill>
            <a:blip r:embed="rId2"/>
            <a:srcRect/>
            <a:stretch>
              <a:fillRect/>
            </a:stretch>
          </p:blipFill>
          <p:spPr bwMode="auto">
            <a:xfrm>
              <a:off x="802652" y="4359342"/>
              <a:ext cx="695325" cy="695325"/>
            </a:xfrm>
            <a:prstGeom prst="rect">
              <a:avLst/>
            </a:prstGeom>
            <a:noFill/>
            <a:ln w="9525">
              <a:noFill/>
              <a:miter lim="800000"/>
              <a:headEnd/>
              <a:tailEnd/>
            </a:ln>
          </p:spPr>
        </p:pic>
        <p:pic>
          <p:nvPicPr>
            <p:cNvPr id="10290" name="57 Resim" descr="overlay-gatorskin.png"/>
            <p:cNvPicPr>
              <a:picLocks noChangeAspect="1"/>
            </p:cNvPicPr>
            <p:nvPr/>
          </p:nvPicPr>
          <p:blipFill>
            <a:blip r:embed="rId2"/>
            <a:srcRect/>
            <a:stretch>
              <a:fillRect/>
            </a:stretch>
          </p:blipFill>
          <p:spPr bwMode="auto">
            <a:xfrm>
              <a:off x="1508175" y="4359342"/>
              <a:ext cx="695325" cy="695325"/>
            </a:xfrm>
            <a:prstGeom prst="rect">
              <a:avLst/>
            </a:prstGeom>
            <a:noFill/>
            <a:ln w="9525">
              <a:noFill/>
              <a:miter lim="800000"/>
              <a:headEnd/>
              <a:tailEnd/>
            </a:ln>
          </p:spPr>
        </p:pic>
        <p:pic>
          <p:nvPicPr>
            <p:cNvPr id="10291" name="59 Resim" descr="overlay-gatorskin.png"/>
            <p:cNvPicPr>
              <a:picLocks noChangeAspect="1"/>
            </p:cNvPicPr>
            <p:nvPr/>
          </p:nvPicPr>
          <p:blipFill>
            <a:blip r:embed="rId2"/>
            <a:srcRect/>
            <a:stretch>
              <a:fillRect/>
            </a:stretch>
          </p:blipFill>
          <p:spPr bwMode="auto">
            <a:xfrm>
              <a:off x="2207478" y="4359342"/>
              <a:ext cx="695325" cy="695325"/>
            </a:xfrm>
            <a:prstGeom prst="rect">
              <a:avLst/>
            </a:prstGeom>
            <a:noFill/>
            <a:ln w="9525">
              <a:noFill/>
              <a:miter lim="800000"/>
              <a:headEnd/>
              <a:tailEnd/>
            </a:ln>
          </p:spPr>
        </p:pic>
        <p:pic>
          <p:nvPicPr>
            <p:cNvPr id="10292" name="4 Resim" descr="overlay-gatorskin.png"/>
            <p:cNvPicPr>
              <a:picLocks noChangeAspect="1"/>
            </p:cNvPicPr>
            <p:nvPr/>
          </p:nvPicPr>
          <p:blipFill>
            <a:blip r:embed="rId2"/>
            <a:srcRect/>
            <a:stretch>
              <a:fillRect/>
            </a:stretch>
          </p:blipFill>
          <p:spPr bwMode="auto">
            <a:xfrm>
              <a:off x="103349" y="156506"/>
              <a:ext cx="695325" cy="695325"/>
            </a:xfrm>
            <a:prstGeom prst="rect">
              <a:avLst/>
            </a:prstGeom>
            <a:noFill/>
            <a:ln w="9525">
              <a:noFill/>
              <a:miter lim="800000"/>
              <a:headEnd/>
              <a:tailEnd/>
            </a:ln>
          </p:spPr>
        </p:pic>
        <p:pic>
          <p:nvPicPr>
            <p:cNvPr id="10293" name="5 Resim" descr="overlay-gatorskin.png"/>
            <p:cNvPicPr>
              <a:picLocks noChangeAspect="1"/>
            </p:cNvPicPr>
            <p:nvPr/>
          </p:nvPicPr>
          <p:blipFill>
            <a:blip r:embed="rId2"/>
            <a:srcRect/>
            <a:stretch>
              <a:fillRect/>
            </a:stretch>
          </p:blipFill>
          <p:spPr bwMode="auto">
            <a:xfrm>
              <a:off x="103349" y="857611"/>
              <a:ext cx="695325" cy="695325"/>
            </a:xfrm>
            <a:prstGeom prst="rect">
              <a:avLst/>
            </a:prstGeom>
            <a:noFill/>
            <a:ln w="9525">
              <a:noFill/>
              <a:miter lim="800000"/>
              <a:headEnd/>
              <a:tailEnd/>
            </a:ln>
          </p:spPr>
        </p:pic>
        <p:pic>
          <p:nvPicPr>
            <p:cNvPr id="10294" name="6 Resim" descr="overlay-gatorskin.png"/>
            <p:cNvPicPr>
              <a:picLocks noChangeAspect="1"/>
            </p:cNvPicPr>
            <p:nvPr/>
          </p:nvPicPr>
          <p:blipFill>
            <a:blip r:embed="rId2"/>
            <a:srcRect/>
            <a:stretch>
              <a:fillRect/>
            </a:stretch>
          </p:blipFill>
          <p:spPr bwMode="auto">
            <a:xfrm>
              <a:off x="802652" y="156506"/>
              <a:ext cx="695325" cy="695325"/>
            </a:xfrm>
            <a:prstGeom prst="rect">
              <a:avLst/>
            </a:prstGeom>
            <a:noFill/>
            <a:ln w="9525">
              <a:noFill/>
              <a:miter lim="800000"/>
              <a:headEnd/>
              <a:tailEnd/>
            </a:ln>
          </p:spPr>
        </p:pic>
        <p:pic>
          <p:nvPicPr>
            <p:cNvPr id="10295" name="7 Resim" descr="overlay-gatorskin.png"/>
            <p:cNvPicPr>
              <a:picLocks noChangeAspect="1"/>
            </p:cNvPicPr>
            <p:nvPr/>
          </p:nvPicPr>
          <p:blipFill>
            <a:blip r:embed="rId2"/>
            <a:srcRect/>
            <a:stretch>
              <a:fillRect/>
            </a:stretch>
          </p:blipFill>
          <p:spPr bwMode="auto">
            <a:xfrm>
              <a:off x="802652" y="857611"/>
              <a:ext cx="695325" cy="695325"/>
            </a:xfrm>
            <a:prstGeom prst="rect">
              <a:avLst/>
            </a:prstGeom>
            <a:noFill/>
            <a:ln w="9525">
              <a:noFill/>
              <a:miter lim="800000"/>
              <a:headEnd/>
              <a:tailEnd/>
            </a:ln>
          </p:spPr>
        </p:pic>
        <p:pic>
          <p:nvPicPr>
            <p:cNvPr id="10296" name="29 Resim" descr="overlay-gatorskin.png"/>
            <p:cNvPicPr>
              <a:picLocks noChangeAspect="1"/>
            </p:cNvPicPr>
            <p:nvPr/>
          </p:nvPicPr>
          <p:blipFill>
            <a:blip r:embed="rId2"/>
            <a:srcRect/>
            <a:stretch>
              <a:fillRect/>
            </a:stretch>
          </p:blipFill>
          <p:spPr bwMode="auto">
            <a:xfrm>
              <a:off x="1508175" y="156506"/>
              <a:ext cx="695325" cy="695325"/>
            </a:xfrm>
            <a:prstGeom prst="rect">
              <a:avLst/>
            </a:prstGeom>
            <a:noFill/>
            <a:ln w="9525">
              <a:noFill/>
              <a:miter lim="800000"/>
              <a:headEnd/>
              <a:tailEnd/>
            </a:ln>
          </p:spPr>
        </p:pic>
        <p:pic>
          <p:nvPicPr>
            <p:cNvPr id="10297" name="30 Resim" descr="overlay-gatorskin.png"/>
            <p:cNvPicPr>
              <a:picLocks noChangeAspect="1"/>
            </p:cNvPicPr>
            <p:nvPr/>
          </p:nvPicPr>
          <p:blipFill>
            <a:blip r:embed="rId2"/>
            <a:srcRect/>
            <a:stretch>
              <a:fillRect/>
            </a:stretch>
          </p:blipFill>
          <p:spPr bwMode="auto">
            <a:xfrm>
              <a:off x="1508175" y="857611"/>
              <a:ext cx="695325" cy="695325"/>
            </a:xfrm>
            <a:prstGeom prst="rect">
              <a:avLst/>
            </a:prstGeom>
            <a:noFill/>
            <a:ln w="9525">
              <a:noFill/>
              <a:miter lim="800000"/>
              <a:headEnd/>
              <a:tailEnd/>
            </a:ln>
          </p:spPr>
        </p:pic>
        <p:pic>
          <p:nvPicPr>
            <p:cNvPr id="10298" name="31 Resim" descr="overlay-gatorskin.png"/>
            <p:cNvPicPr>
              <a:picLocks noChangeAspect="1"/>
            </p:cNvPicPr>
            <p:nvPr/>
          </p:nvPicPr>
          <p:blipFill>
            <a:blip r:embed="rId2"/>
            <a:srcRect/>
            <a:stretch>
              <a:fillRect/>
            </a:stretch>
          </p:blipFill>
          <p:spPr bwMode="auto">
            <a:xfrm>
              <a:off x="2207478" y="156506"/>
              <a:ext cx="695325" cy="695325"/>
            </a:xfrm>
            <a:prstGeom prst="rect">
              <a:avLst/>
            </a:prstGeom>
            <a:noFill/>
            <a:ln w="9525">
              <a:noFill/>
              <a:miter lim="800000"/>
              <a:headEnd/>
              <a:tailEnd/>
            </a:ln>
          </p:spPr>
        </p:pic>
        <p:pic>
          <p:nvPicPr>
            <p:cNvPr id="10299" name="32 Resim" descr="overlay-gatorskin.png"/>
            <p:cNvPicPr>
              <a:picLocks noChangeAspect="1"/>
            </p:cNvPicPr>
            <p:nvPr/>
          </p:nvPicPr>
          <p:blipFill>
            <a:blip r:embed="rId2"/>
            <a:srcRect/>
            <a:stretch>
              <a:fillRect/>
            </a:stretch>
          </p:blipFill>
          <p:spPr bwMode="auto">
            <a:xfrm>
              <a:off x="2207478" y="857611"/>
              <a:ext cx="695325" cy="695325"/>
            </a:xfrm>
            <a:prstGeom prst="rect">
              <a:avLst/>
            </a:prstGeom>
            <a:noFill/>
            <a:ln w="9525">
              <a:noFill/>
              <a:miter lim="800000"/>
              <a:headEnd/>
              <a:tailEnd/>
            </a:ln>
          </p:spPr>
        </p:pic>
        <p:pic>
          <p:nvPicPr>
            <p:cNvPr id="10300" name="35 Resim" descr="overlay-gatorskin.png"/>
            <p:cNvPicPr>
              <a:picLocks noChangeAspect="1"/>
            </p:cNvPicPr>
            <p:nvPr/>
          </p:nvPicPr>
          <p:blipFill>
            <a:blip r:embed="rId2"/>
            <a:srcRect/>
            <a:stretch>
              <a:fillRect/>
            </a:stretch>
          </p:blipFill>
          <p:spPr bwMode="auto">
            <a:xfrm>
              <a:off x="103349" y="1555576"/>
              <a:ext cx="695325" cy="695325"/>
            </a:xfrm>
            <a:prstGeom prst="rect">
              <a:avLst/>
            </a:prstGeom>
            <a:noFill/>
            <a:ln w="9525">
              <a:noFill/>
              <a:miter lim="800000"/>
              <a:headEnd/>
              <a:tailEnd/>
            </a:ln>
          </p:spPr>
        </p:pic>
        <p:pic>
          <p:nvPicPr>
            <p:cNvPr id="10301" name="36 Resim" descr="overlay-gatorskin.png"/>
            <p:cNvPicPr>
              <a:picLocks noChangeAspect="1"/>
            </p:cNvPicPr>
            <p:nvPr/>
          </p:nvPicPr>
          <p:blipFill>
            <a:blip r:embed="rId2"/>
            <a:srcRect/>
            <a:stretch>
              <a:fillRect/>
            </a:stretch>
          </p:blipFill>
          <p:spPr bwMode="auto">
            <a:xfrm>
              <a:off x="103349" y="2256681"/>
              <a:ext cx="695325" cy="695325"/>
            </a:xfrm>
            <a:prstGeom prst="rect">
              <a:avLst/>
            </a:prstGeom>
            <a:noFill/>
            <a:ln w="9525">
              <a:noFill/>
              <a:miter lim="800000"/>
              <a:headEnd/>
              <a:tailEnd/>
            </a:ln>
          </p:spPr>
        </p:pic>
        <p:pic>
          <p:nvPicPr>
            <p:cNvPr id="10302" name="37 Resim" descr="overlay-gatorskin.png"/>
            <p:cNvPicPr>
              <a:picLocks noChangeAspect="1"/>
            </p:cNvPicPr>
            <p:nvPr/>
          </p:nvPicPr>
          <p:blipFill>
            <a:blip r:embed="rId2"/>
            <a:srcRect/>
            <a:stretch>
              <a:fillRect/>
            </a:stretch>
          </p:blipFill>
          <p:spPr bwMode="auto">
            <a:xfrm>
              <a:off x="802652" y="1555576"/>
              <a:ext cx="695325" cy="695325"/>
            </a:xfrm>
            <a:prstGeom prst="rect">
              <a:avLst/>
            </a:prstGeom>
            <a:noFill/>
            <a:ln w="9525">
              <a:noFill/>
              <a:miter lim="800000"/>
              <a:headEnd/>
              <a:tailEnd/>
            </a:ln>
          </p:spPr>
        </p:pic>
        <p:pic>
          <p:nvPicPr>
            <p:cNvPr id="10303" name="38 Resim" descr="overlay-gatorskin.png"/>
            <p:cNvPicPr>
              <a:picLocks noChangeAspect="1"/>
            </p:cNvPicPr>
            <p:nvPr/>
          </p:nvPicPr>
          <p:blipFill>
            <a:blip r:embed="rId2"/>
            <a:srcRect/>
            <a:stretch>
              <a:fillRect/>
            </a:stretch>
          </p:blipFill>
          <p:spPr bwMode="auto">
            <a:xfrm>
              <a:off x="802652" y="2256681"/>
              <a:ext cx="695325" cy="695325"/>
            </a:xfrm>
            <a:prstGeom prst="rect">
              <a:avLst/>
            </a:prstGeom>
            <a:noFill/>
            <a:ln w="9525">
              <a:noFill/>
              <a:miter lim="800000"/>
              <a:headEnd/>
              <a:tailEnd/>
            </a:ln>
          </p:spPr>
        </p:pic>
        <p:pic>
          <p:nvPicPr>
            <p:cNvPr id="10304" name="39 Resim" descr="overlay-gatorskin.png"/>
            <p:cNvPicPr>
              <a:picLocks noChangeAspect="1"/>
            </p:cNvPicPr>
            <p:nvPr/>
          </p:nvPicPr>
          <p:blipFill>
            <a:blip r:embed="rId2"/>
            <a:srcRect/>
            <a:stretch>
              <a:fillRect/>
            </a:stretch>
          </p:blipFill>
          <p:spPr bwMode="auto">
            <a:xfrm>
              <a:off x="1508175" y="1555576"/>
              <a:ext cx="695325" cy="695325"/>
            </a:xfrm>
            <a:prstGeom prst="rect">
              <a:avLst/>
            </a:prstGeom>
            <a:noFill/>
            <a:ln w="9525">
              <a:noFill/>
              <a:miter lim="800000"/>
              <a:headEnd/>
              <a:tailEnd/>
            </a:ln>
          </p:spPr>
        </p:pic>
        <p:pic>
          <p:nvPicPr>
            <p:cNvPr id="10305" name="40 Resim" descr="overlay-gatorskin.png"/>
            <p:cNvPicPr>
              <a:picLocks noChangeAspect="1"/>
            </p:cNvPicPr>
            <p:nvPr/>
          </p:nvPicPr>
          <p:blipFill>
            <a:blip r:embed="rId2"/>
            <a:srcRect/>
            <a:stretch>
              <a:fillRect/>
            </a:stretch>
          </p:blipFill>
          <p:spPr bwMode="auto">
            <a:xfrm>
              <a:off x="1508175" y="2256681"/>
              <a:ext cx="695325" cy="695325"/>
            </a:xfrm>
            <a:prstGeom prst="rect">
              <a:avLst/>
            </a:prstGeom>
            <a:noFill/>
            <a:ln w="9525">
              <a:noFill/>
              <a:miter lim="800000"/>
              <a:headEnd/>
              <a:tailEnd/>
            </a:ln>
          </p:spPr>
        </p:pic>
        <p:pic>
          <p:nvPicPr>
            <p:cNvPr id="10306" name="41 Resim" descr="overlay-gatorskin.png"/>
            <p:cNvPicPr>
              <a:picLocks noChangeAspect="1"/>
            </p:cNvPicPr>
            <p:nvPr/>
          </p:nvPicPr>
          <p:blipFill>
            <a:blip r:embed="rId2"/>
            <a:srcRect/>
            <a:stretch>
              <a:fillRect/>
            </a:stretch>
          </p:blipFill>
          <p:spPr bwMode="auto">
            <a:xfrm>
              <a:off x="2207478" y="1555576"/>
              <a:ext cx="695325" cy="695325"/>
            </a:xfrm>
            <a:prstGeom prst="rect">
              <a:avLst/>
            </a:prstGeom>
            <a:noFill/>
            <a:ln w="9525">
              <a:noFill/>
              <a:miter lim="800000"/>
              <a:headEnd/>
              <a:tailEnd/>
            </a:ln>
          </p:spPr>
        </p:pic>
        <p:pic>
          <p:nvPicPr>
            <p:cNvPr id="10307" name="42 Resim" descr="overlay-gatorskin.png"/>
            <p:cNvPicPr>
              <a:picLocks noChangeAspect="1"/>
            </p:cNvPicPr>
            <p:nvPr/>
          </p:nvPicPr>
          <p:blipFill>
            <a:blip r:embed="rId2"/>
            <a:srcRect/>
            <a:stretch>
              <a:fillRect/>
            </a:stretch>
          </p:blipFill>
          <p:spPr bwMode="auto">
            <a:xfrm>
              <a:off x="2207478" y="2256681"/>
              <a:ext cx="695325" cy="695325"/>
            </a:xfrm>
            <a:prstGeom prst="rect">
              <a:avLst/>
            </a:prstGeom>
            <a:noFill/>
            <a:ln w="9525">
              <a:noFill/>
              <a:miter lim="800000"/>
              <a:headEnd/>
              <a:tailEnd/>
            </a:ln>
          </p:spPr>
        </p:pic>
        <p:pic>
          <p:nvPicPr>
            <p:cNvPr id="10308" name="93 Resim" descr="overlay-gatorskin.png"/>
            <p:cNvPicPr>
              <a:picLocks noChangeAspect="1"/>
            </p:cNvPicPr>
            <p:nvPr/>
          </p:nvPicPr>
          <p:blipFill>
            <a:blip r:embed="rId2"/>
            <a:srcRect/>
            <a:stretch>
              <a:fillRect/>
            </a:stretch>
          </p:blipFill>
          <p:spPr bwMode="auto">
            <a:xfrm>
              <a:off x="2904442" y="2960272"/>
              <a:ext cx="695325" cy="695325"/>
            </a:xfrm>
            <a:prstGeom prst="rect">
              <a:avLst/>
            </a:prstGeom>
            <a:noFill/>
            <a:ln w="9525">
              <a:noFill/>
              <a:miter lim="800000"/>
              <a:headEnd/>
              <a:tailEnd/>
            </a:ln>
          </p:spPr>
        </p:pic>
        <p:pic>
          <p:nvPicPr>
            <p:cNvPr id="10309" name="94 Resim" descr="overlay-gatorskin.png"/>
            <p:cNvPicPr>
              <a:picLocks noChangeAspect="1"/>
            </p:cNvPicPr>
            <p:nvPr/>
          </p:nvPicPr>
          <p:blipFill>
            <a:blip r:embed="rId2"/>
            <a:srcRect/>
            <a:stretch>
              <a:fillRect/>
            </a:stretch>
          </p:blipFill>
          <p:spPr bwMode="auto">
            <a:xfrm>
              <a:off x="2904442" y="3661377"/>
              <a:ext cx="695325" cy="695325"/>
            </a:xfrm>
            <a:prstGeom prst="rect">
              <a:avLst/>
            </a:prstGeom>
            <a:noFill/>
            <a:ln w="9525">
              <a:noFill/>
              <a:miter lim="800000"/>
              <a:headEnd/>
              <a:tailEnd/>
            </a:ln>
          </p:spPr>
        </p:pic>
        <p:pic>
          <p:nvPicPr>
            <p:cNvPr id="10310" name="95 Resim" descr="overlay-gatorskin.png"/>
            <p:cNvPicPr>
              <a:picLocks noChangeAspect="1"/>
            </p:cNvPicPr>
            <p:nvPr/>
          </p:nvPicPr>
          <p:blipFill>
            <a:blip r:embed="rId2"/>
            <a:srcRect/>
            <a:stretch>
              <a:fillRect/>
            </a:stretch>
          </p:blipFill>
          <p:spPr bwMode="auto">
            <a:xfrm>
              <a:off x="3603745" y="2960272"/>
              <a:ext cx="695325" cy="695325"/>
            </a:xfrm>
            <a:prstGeom prst="rect">
              <a:avLst/>
            </a:prstGeom>
            <a:noFill/>
            <a:ln w="9525">
              <a:noFill/>
              <a:miter lim="800000"/>
              <a:headEnd/>
              <a:tailEnd/>
            </a:ln>
          </p:spPr>
        </p:pic>
        <p:pic>
          <p:nvPicPr>
            <p:cNvPr id="10311" name="96 Resim" descr="overlay-gatorskin.png"/>
            <p:cNvPicPr>
              <a:picLocks noChangeAspect="1"/>
            </p:cNvPicPr>
            <p:nvPr/>
          </p:nvPicPr>
          <p:blipFill>
            <a:blip r:embed="rId2"/>
            <a:srcRect/>
            <a:stretch>
              <a:fillRect/>
            </a:stretch>
          </p:blipFill>
          <p:spPr bwMode="auto">
            <a:xfrm>
              <a:off x="3603745" y="3661377"/>
              <a:ext cx="695325" cy="695325"/>
            </a:xfrm>
            <a:prstGeom prst="rect">
              <a:avLst/>
            </a:prstGeom>
            <a:noFill/>
            <a:ln w="9525">
              <a:noFill/>
              <a:miter lim="800000"/>
              <a:headEnd/>
              <a:tailEnd/>
            </a:ln>
          </p:spPr>
        </p:pic>
        <p:pic>
          <p:nvPicPr>
            <p:cNvPr id="10312" name="97 Resim" descr="overlay-gatorskin.png"/>
            <p:cNvPicPr>
              <a:picLocks noChangeAspect="1"/>
            </p:cNvPicPr>
            <p:nvPr/>
          </p:nvPicPr>
          <p:blipFill>
            <a:blip r:embed="rId2"/>
            <a:srcRect/>
            <a:stretch>
              <a:fillRect/>
            </a:stretch>
          </p:blipFill>
          <p:spPr bwMode="auto">
            <a:xfrm>
              <a:off x="4309268" y="2960272"/>
              <a:ext cx="695325" cy="695325"/>
            </a:xfrm>
            <a:prstGeom prst="rect">
              <a:avLst/>
            </a:prstGeom>
            <a:noFill/>
            <a:ln w="9525">
              <a:noFill/>
              <a:miter lim="800000"/>
              <a:headEnd/>
              <a:tailEnd/>
            </a:ln>
          </p:spPr>
        </p:pic>
        <p:pic>
          <p:nvPicPr>
            <p:cNvPr id="10313" name="98 Resim" descr="overlay-gatorskin.png"/>
            <p:cNvPicPr>
              <a:picLocks noChangeAspect="1"/>
            </p:cNvPicPr>
            <p:nvPr/>
          </p:nvPicPr>
          <p:blipFill>
            <a:blip r:embed="rId2"/>
            <a:srcRect/>
            <a:stretch>
              <a:fillRect/>
            </a:stretch>
          </p:blipFill>
          <p:spPr bwMode="auto">
            <a:xfrm>
              <a:off x="4309268" y="3661377"/>
              <a:ext cx="695325" cy="695325"/>
            </a:xfrm>
            <a:prstGeom prst="rect">
              <a:avLst/>
            </a:prstGeom>
            <a:noFill/>
            <a:ln w="9525">
              <a:noFill/>
              <a:miter lim="800000"/>
              <a:headEnd/>
              <a:tailEnd/>
            </a:ln>
          </p:spPr>
        </p:pic>
        <p:pic>
          <p:nvPicPr>
            <p:cNvPr id="10314" name="99 Resim" descr="overlay-gatorskin.png"/>
            <p:cNvPicPr>
              <a:picLocks noChangeAspect="1"/>
            </p:cNvPicPr>
            <p:nvPr/>
          </p:nvPicPr>
          <p:blipFill>
            <a:blip r:embed="rId2"/>
            <a:srcRect/>
            <a:stretch>
              <a:fillRect/>
            </a:stretch>
          </p:blipFill>
          <p:spPr bwMode="auto">
            <a:xfrm>
              <a:off x="5008571" y="2960272"/>
              <a:ext cx="695325" cy="695325"/>
            </a:xfrm>
            <a:prstGeom prst="rect">
              <a:avLst/>
            </a:prstGeom>
            <a:noFill/>
            <a:ln w="9525">
              <a:noFill/>
              <a:miter lim="800000"/>
              <a:headEnd/>
              <a:tailEnd/>
            </a:ln>
          </p:spPr>
        </p:pic>
        <p:pic>
          <p:nvPicPr>
            <p:cNvPr id="10315" name="100 Resim" descr="overlay-gatorskin.png"/>
            <p:cNvPicPr>
              <a:picLocks noChangeAspect="1"/>
            </p:cNvPicPr>
            <p:nvPr/>
          </p:nvPicPr>
          <p:blipFill>
            <a:blip r:embed="rId2"/>
            <a:srcRect/>
            <a:stretch>
              <a:fillRect/>
            </a:stretch>
          </p:blipFill>
          <p:spPr bwMode="auto">
            <a:xfrm>
              <a:off x="5008571" y="3661377"/>
              <a:ext cx="695325" cy="695325"/>
            </a:xfrm>
            <a:prstGeom prst="rect">
              <a:avLst/>
            </a:prstGeom>
            <a:noFill/>
            <a:ln w="9525">
              <a:noFill/>
              <a:miter lim="800000"/>
              <a:headEnd/>
              <a:tailEnd/>
            </a:ln>
          </p:spPr>
        </p:pic>
        <p:pic>
          <p:nvPicPr>
            <p:cNvPr id="10316" name="101 Resim" descr="overlay-gatorskin.png"/>
            <p:cNvPicPr>
              <a:picLocks noChangeAspect="1"/>
            </p:cNvPicPr>
            <p:nvPr/>
          </p:nvPicPr>
          <p:blipFill>
            <a:blip r:embed="rId2"/>
            <a:srcRect/>
            <a:stretch>
              <a:fillRect/>
            </a:stretch>
          </p:blipFill>
          <p:spPr bwMode="auto">
            <a:xfrm>
              <a:off x="2904442" y="4359342"/>
              <a:ext cx="695325" cy="695325"/>
            </a:xfrm>
            <a:prstGeom prst="rect">
              <a:avLst/>
            </a:prstGeom>
            <a:noFill/>
            <a:ln w="9525">
              <a:noFill/>
              <a:miter lim="800000"/>
              <a:headEnd/>
              <a:tailEnd/>
            </a:ln>
          </p:spPr>
        </p:pic>
        <p:pic>
          <p:nvPicPr>
            <p:cNvPr id="10317" name="102 Resim" descr="overlay-gatorskin.png"/>
            <p:cNvPicPr>
              <a:picLocks noChangeAspect="1"/>
            </p:cNvPicPr>
            <p:nvPr/>
          </p:nvPicPr>
          <p:blipFill>
            <a:blip r:embed="rId2"/>
            <a:srcRect/>
            <a:stretch>
              <a:fillRect/>
            </a:stretch>
          </p:blipFill>
          <p:spPr bwMode="auto">
            <a:xfrm>
              <a:off x="3603745" y="4359342"/>
              <a:ext cx="695325" cy="695325"/>
            </a:xfrm>
            <a:prstGeom prst="rect">
              <a:avLst/>
            </a:prstGeom>
            <a:noFill/>
            <a:ln w="9525">
              <a:noFill/>
              <a:miter lim="800000"/>
              <a:headEnd/>
              <a:tailEnd/>
            </a:ln>
          </p:spPr>
        </p:pic>
        <p:pic>
          <p:nvPicPr>
            <p:cNvPr id="10318" name="103 Resim" descr="overlay-gatorskin.png"/>
            <p:cNvPicPr>
              <a:picLocks noChangeAspect="1"/>
            </p:cNvPicPr>
            <p:nvPr/>
          </p:nvPicPr>
          <p:blipFill>
            <a:blip r:embed="rId2"/>
            <a:srcRect/>
            <a:stretch>
              <a:fillRect/>
            </a:stretch>
          </p:blipFill>
          <p:spPr bwMode="auto">
            <a:xfrm>
              <a:off x="4309268" y="4359342"/>
              <a:ext cx="695325" cy="695325"/>
            </a:xfrm>
            <a:prstGeom prst="rect">
              <a:avLst/>
            </a:prstGeom>
            <a:noFill/>
            <a:ln w="9525">
              <a:noFill/>
              <a:miter lim="800000"/>
              <a:headEnd/>
              <a:tailEnd/>
            </a:ln>
          </p:spPr>
        </p:pic>
        <p:pic>
          <p:nvPicPr>
            <p:cNvPr id="10319" name="104 Resim" descr="overlay-gatorskin.png"/>
            <p:cNvPicPr>
              <a:picLocks noChangeAspect="1"/>
            </p:cNvPicPr>
            <p:nvPr/>
          </p:nvPicPr>
          <p:blipFill>
            <a:blip r:embed="rId2"/>
            <a:srcRect/>
            <a:stretch>
              <a:fillRect/>
            </a:stretch>
          </p:blipFill>
          <p:spPr bwMode="auto">
            <a:xfrm>
              <a:off x="5008571" y="4359342"/>
              <a:ext cx="695325" cy="695325"/>
            </a:xfrm>
            <a:prstGeom prst="rect">
              <a:avLst/>
            </a:prstGeom>
            <a:noFill/>
            <a:ln w="9525">
              <a:noFill/>
              <a:miter lim="800000"/>
              <a:headEnd/>
              <a:tailEnd/>
            </a:ln>
          </p:spPr>
        </p:pic>
        <p:pic>
          <p:nvPicPr>
            <p:cNvPr id="10320" name="105 Resim" descr="overlay-gatorskin.png"/>
            <p:cNvPicPr>
              <a:picLocks noChangeAspect="1"/>
            </p:cNvPicPr>
            <p:nvPr/>
          </p:nvPicPr>
          <p:blipFill>
            <a:blip r:embed="rId2"/>
            <a:srcRect/>
            <a:stretch>
              <a:fillRect/>
            </a:stretch>
          </p:blipFill>
          <p:spPr bwMode="auto">
            <a:xfrm>
              <a:off x="2904442" y="156506"/>
              <a:ext cx="695325" cy="695325"/>
            </a:xfrm>
            <a:prstGeom prst="rect">
              <a:avLst/>
            </a:prstGeom>
            <a:noFill/>
            <a:ln w="9525">
              <a:noFill/>
              <a:miter lim="800000"/>
              <a:headEnd/>
              <a:tailEnd/>
            </a:ln>
          </p:spPr>
        </p:pic>
        <p:pic>
          <p:nvPicPr>
            <p:cNvPr id="10321" name="106 Resim" descr="overlay-gatorskin.png"/>
            <p:cNvPicPr>
              <a:picLocks noChangeAspect="1"/>
            </p:cNvPicPr>
            <p:nvPr/>
          </p:nvPicPr>
          <p:blipFill>
            <a:blip r:embed="rId2"/>
            <a:srcRect/>
            <a:stretch>
              <a:fillRect/>
            </a:stretch>
          </p:blipFill>
          <p:spPr bwMode="auto">
            <a:xfrm>
              <a:off x="2904442" y="857611"/>
              <a:ext cx="695325" cy="695325"/>
            </a:xfrm>
            <a:prstGeom prst="rect">
              <a:avLst/>
            </a:prstGeom>
            <a:noFill/>
            <a:ln w="9525">
              <a:noFill/>
              <a:miter lim="800000"/>
              <a:headEnd/>
              <a:tailEnd/>
            </a:ln>
          </p:spPr>
        </p:pic>
        <p:pic>
          <p:nvPicPr>
            <p:cNvPr id="10322" name="107 Resim" descr="overlay-gatorskin.png"/>
            <p:cNvPicPr>
              <a:picLocks noChangeAspect="1"/>
            </p:cNvPicPr>
            <p:nvPr/>
          </p:nvPicPr>
          <p:blipFill>
            <a:blip r:embed="rId2"/>
            <a:srcRect/>
            <a:stretch>
              <a:fillRect/>
            </a:stretch>
          </p:blipFill>
          <p:spPr bwMode="auto">
            <a:xfrm>
              <a:off x="3603745" y="156506"/>
              <a:ext cx="695325" cy="695325"/>
            </a:xfrm>
            <a:prstGeom prst="rect">
              <a:avLst/>
            </a:prstGeom>
            <a:noFill/>
            <a:ln w="9525">
              <a:noFill/>
              <a:miter lim="800000"/>
              <a:headEnd/>
              <a:tailEnd/>
            </a:ln>
          </p:spPr>
        </p:pic>
        <p:pic>
          <p:nvPicPr>
            <p:cNvPr id="10323" name="108 Resim" descr="overlay-gatorskin.png"/>
            <p:cNvPicPr>
              <a:picLocks noChangeAspect="1"/>
            </p:cNvPicPr>
            <p:nvPr/>
          </p:nvPicPr>
          <p:blipFill>
            <a:blip r:embed="rId2"/>
            <a:srcRect/>
            <a:stretch>
              <a:fillRect/>
            </a:stretch>
          </p:blipFill>
          <p:spPr bwMode="auto">
            <a:xfrm>
              <a:off x="3603745" y="857611"/>
              <a:ext cx="695325" cy="695325"/>
            </a:xfrm>
            <a:prstGeom prst="rect">
              <a:avLst/>
            </a:prstGeom>
            <a:noFill/>
            <a:ln w="9525">
              <a:noFill/>
              <a:miter lim="800000"/>
              <a:headEnd/>
              <a:tailEnd/>
            </a:ln>
          </p:spPr>
        </p:pic>
        <p:pic>
          <p:nvPicPr>
            <p:cNvPr id="10324" name="109 Resim" descr="overlay-gatorskin.png"/>
            <p:cNvPicPr>
              <a:picLocks noChangeAspect="1"/>
            </p:cNvPicPr>
            <p:nvPr/>
          </p:nvPicPr>
          <p:blipFill>
            <a:blip r:embed="rId2"/>
            <a:srcRect/>
            <a:stretch>
              <a:fillRect/>
            </a:stretch>
          </p:blipFill>
          <p:spPr bwMode="auto">
            <a:xfrm>
              <a:off x="4309268" y="156506"/>
              <a:ext cx="695325" cy="695325"/>
            </a:xfrm>
            <a:prstGeom prst="rect">
              <a:avLst/>
            </a:prstGeom>
            <a:noFill/>
            <a:ln w="9525">
              <a:noFill/>
              <a:miter lim="800000"/>
              <a:headEnd/>
              <a:tailEnd/>
            </a:ln>
          </p:spPr>
        </p:pic>
        <p:pic>
          <p:nvPicPr>
            <p:cNvPr id="10325" name="110 Resim" descr="overlay-gatorskin.png"/>
            <p:cNvPicPr>
              <a:picLocks noChangeAspect="1"/>
            </p:cNvPicPr>
            <p:nvPr/>
          </p:nvPicPr>
          <p:blipFill>
            <a:blip r:embed="rId2"/>
            <a:srcRect/>
            <a:stretch>
              <a:fillRect/>
            </a:stretch>
          </p:blipFill>
          <p:spPr bwMode="auto">
            <a:xfrm>
              <a:off x="4309268" y="857611"/>
              <a:ext cx="695325" cy="695325"/>
            </a:xfrm>
            <a:prstGeom prst="rect">
              <a:avLst/>
            </a:prstGeom>
            <a:noFill/>
            <a:ln w="9525">
              <a:noFill/>
              <a:miter lim="800000"/>
              <a:headEnd/>
              <a:tailEnd/>
            </a:ln>
          </p:spPr>
        </p:pic>
        <p:pic>
          <p:nvPicPr>
            <p:cNvPr id="10326" name="111 Resim" descr="overlay-gatorskin.png"/>
            <p:cNvPicPr>
              <a:picLocks noChangeAspect="1"/>
            </p:cNvPicPr>
            <p:nvPr/>
          </p:nvPicPr>
          <p:blipFill>
            <a:blip r:embed="rId2"/>
            <a:srcRect/>
            <a:stretch>
              <a:fillRect/>
            </a:stretch>
          </p:blipFill>
          <p:spPr bwMode="auto">
            <a:xfrm>
              <a:off x="5008571" y="156506"/>
              <a:ext cx="695325" cy="695325"/>
            </a:xfrm>
            <a:prstGeom prst="rect">
              <a:avLst/>
            </a:prstGeom>
            <a:noFill/>
            <a:ln w="9525">
              <a:noFill/>
              <a:miter lim="800000"/>
              <a:headEnd/>
              <a:tailEnd/>
            </a:ln>
          </p:spPr>
        </p:pic>
        <p:pic>
          <p:nvPicPr>
            <p:cNvPr id="10327" name="112 Resim" descr="overlay-gatorskin.png"/>
            <p:cNvPicPr>
              <a:picLocks noChangeAspect="1"/>
            </p:cNvPicPr>
            <p:nvPr/>
          </p:nvPicPr>
          <p:blipFill>
            <a:blip r:embed="rId2"/>
            <a:srcRect/>
            <a:stretch>
              <a:fillRect/>
            </a:stretch>
          </p:blipFill>
          <p:spPr bwMode="auto">
            <a:xfrm>
              <a:off x="5008571" y="857611"/>
              <a:ext cx="695325" cy="695325"/>
            </a:xfrm>
            <a:prstGeom prst="rect">
              <a:avLst/>
            </a:prstGeom>
            <a:noFill/>
            <a:ln w="9525">
              <a:noFill/>
              <a:miter lim="800000"/>
              <a:headEnd/>
              <a:tailEnd/>
            </a:ln>
          </p:spPr>
        </p:pic>
        <p:pic>
          <p:nvPicPr>
            <p:cNvPr id="10328" name="113 Resim" descr="overlay-gatorskin.png"/>
            <p:cNvPicPr>
              <a:picLocks noChangeAspect="1"/>
            </p:cNvPicPr>
            <p:nvPr/>
          </p:nvPicPr>
          <p:blipFill>
            <a:blip r:embed="rId2"/>
            <a:srcRect/>
            <a:stretch>
              <a:fillRect/>
            </a:stretch>
          </p:blipFill>
          <p:spPr bwMode="auto">
            <a:xfrm>
              <a:off x="2904442" y="1555576"/>
              <a:ext cx="695325" cy="695325"/>
            </a:xfrm>
            <a:prstGeom prst="rect">
              <a:avLst/>
            </a:prstGeom>
            <a:noFill/>
            <a:ln w="9525">
              <a:noFill/>
              <a:miter lim="800000"/>
              <a:headEnd/>
              <a:tailEnd/>
            </a:ln>
          </p:spPr>
        </p:pic>
        <p:pic>
          <p:nvPicPr>
            <p:cNvPr id="10329" name="114 Resim" descr="overlay-gatorskin.png"/>
            <p:cNvPicPr>
              <a:picLocks noChangeAspect="1"/>
            </p:cNvPicPr>
            <p:nvPr/>
          </p:nvPicPr>
          <p:blipFill>
            <a:blip r:embed="rId2"/>
            <a:srcRect/>
            <a:stretch>
              <a:fillRect/>
            </a:stretch>
          </p:blipFill>
          <p:spPr bwMode="auto">
            <a:xfrm>
              <a:off x="2904442" y="2256681"/>
              <a:ext cx="695325" cy="695325"/>
            </a:xfrm>
            <a:prstGeom prst="rect">
              <a:avLst/>
            </a:prstGeom>
            <a:noFill/>
            <a:ln w="9525">
              <a:noFill/>
              <a:miter lim="800000"/>
              <a:headEnd/>
              <a:tailEnd/>
            </a:ln>
          </p:spPr>
        </p:pic>
        <p:pic>
          <p:nvPicPr>
            <p:cNvPr id="10330" name="115 Resim" descr="overlay-gatorskin.png"/>
            <p:cNvPicPr>
              <a:picLocks noChangeAspect="1"/>
            </p:cNvPicPr>
            <p:nvPr/>
          </p:nvPicPr>
          <p:blipFill>
            <a:blip r:embed="rId2"/>
            <a:srcRect/>
            <a:stretch>
              <a:fillRect/>
            </a:stretch>
          </p:blipFill>
          <p:spPr bwMode="auto">
            <a:xfrm>
              <a:off x="3603745" y="1555576"/>
              <a:ext cx="695325" cy="695325"/>
            </a:xfrm>
            <a:prstGeom prst="rect">
              <a:avLst/>
            </a:prstGeom>
            <a:noFill/>
            <a:ln w="9525">
              <a:noFill/>
              <a:miter lim="800000"/>
              <a:headEnd/>
              <a:tailEnd/>
            </a:ln>
          </p:spPr>
        </p:pic>
        <p:pic>
          <p:nvPicPr>
            <p:cNvPr id="10331" name="116 Resim" descr="overlay-gatorskin.png"/>
            <p:cNvPicPr>
              <a:picLocks noChangeAspect="1"/>
            </p:cNvPicPr>
            <p:nvPr/>
          </p:nvPicPr>
          <p:blipFill>
            <a:blip r:embed="rId2"/>
            <a:srcRect/>
            <a:stretch>
              <a:fillRect/>
            </a:stretch>
          </p:blipFill>
          <p:spPr bwMode="auto">
            <a:xfrm>
              <a:off x="3603745" y="2256681"/>
              <a:ext cx="695325" cy="695325"/>
            </a:xfrm>
            <a:prstGeom prst="rect">
              <a:avLst/>
            </a:prstGeom>
            <a:noFill/>
            <a:ln w="9525">
              <a:noFill/>
              <a:miter lim="800000"/>
              <a:headEnd/>
              <a:tailEnd/>
            </a:ln>
          </p:spPr>
        </p:pic>
        <p:pic>
          <p:nvPicPr>
            <p:cNvPr id="10332" name="117 Resim" descr="overlay-gatorskin.png"/>
            <p:cNvPicPr>
              <a:picLocks noChangeAspect="1"/>
            </p:cNvPicPr>
            <p:nvPr/>
          </p:nvPicPr>
          <p:blipFill>
            <a:blip r:embed="rId2"/>
            <a:srcRect/>
            <a:stretch>
              <a:fillRect/>
            </a:stretch>
          </p:blipFill>
          <p:spPr bwMode="auto">
            <a:xfrm>
              <a:off x="4309268" y="1555576"/>
              <a:ext cx="695325" cy="695325"/>
            </a:xfrm>
            <a:prstGeom prst="rect">
              <a:avLst/>
            </a:prstGeom>
            <a:noFill/>
            <a:ln w="9525">
              <a:noFill/>
              <a:miter lim="800000"/>
              <a:headEnd/>
              <a:tailEnd/>
            </a:ln>
          </p:spPr>
        </p:pic>
        <p:pic>
          <p:nvPicPr>
            <p:cNvPr id="10333" name="118 Resim" descr="overlay-gatorskin.png"/>
            <p:cNvPicPr>
              <a:picLocks noChangeAspect="1"/>
            </p:cNvPicPr>
            <p:nvPr/>
          </p:nvPicPr>
          <p:blipFill>
            <a:blip r:embed="rId2"/>
            <a:srcRect/>
            <a:stretch>
              <a:fillRect/>
            </a:stretch>
          </p:blipFill>
          <p:spPr bwMode="auto">
            <a:xfrm>
              <a:off x="4309268" y="2256681"/>
              <a:ext cx="695325" cy="695325"/>
            </a:xfrm>
            <a:prstGeom prst="rect">
              <a:avLst/>
            </a:prstGeom>
            <a:noFill/>
            <a:ln w="9525">
              <a:noFill/>
              <a:miter lim="800000"/>
              <a:headEnd/>
              <a:tailEnd/>
            </a:ln>
          </p:spPr>
        </p:pic>
        <p:pic>
          <p:nvPicPr>
            <p:cNvPr id="10334" name="119 Resim" descr="overlay-gatorskin.png"/>
            <p:cNvPicPr>
              <a:picLocks noChangeAspect="1"/>
            </p:cNvPicPr>
            <p:nvPr/>
          </p:nvPicPr>
          <p:blipFill>
            <a:blip r:embed="rId2"/>
            <a:srcRect/>
            <a:stretch>
              <a:fillRect/>
            </a:stretch>
          </p:blipFill>
          <p:spPr bwMode="auto">
            <a:xfrm>
              <a:off x="5008571" y="1555576"/>
              <a:ext cx="695325" cy="695325"/>
            </a:xfrm>
            <a:prstGeom prst="rect">
              <a:avLst/>
            </a:prstGeom>
            <a:noFill/>
            <a:ln w="9525">
              <a:noFill/>
              <a:miter lim="800000"/>
              <a:headEnd/>
              <a:tailEnd/>
            </a:ln>
          </p:spPr>
        </p:pic>
        <p:pic>
          <p:nvPicPr>
            <p:cNvPr id="10335" name="120 Resim" descr="overlay-gatorskin.png"/>
            <p:cNvPicPr>
              <a:picLocks noChangeAspect="1"/>
            </p:cNvPicPr>
            <p:nvPr/>
          </p:nvPicPr>
          <p:blipFill>
            <a:blip r:embed="rId2"/>
            <a:srcRect/>
            <a:stretch>
              <a:fillRect/>
            </a:stretch>
          </p:blipFill>
          <p:spPr bwMode="auto">
            <a:xfrm>
              <a:off x="5008571" y="2256681"/>
              <a:ext cx="695325" cy="695325"/>
            </a:xfrm>
            <a:prstGeom prst="rect">
              <a:avLst/>
            </a:prstGeom>
            <a:noFill/>
            <a:ln w="9525">
              <a:noFill/>
              <a:miter lim="800000"/>
              <a:headEnd/>
              <a:tailEnd/>
            </a:ln>
          </p:spPr>
        </p:pic>
        <p:pic>
          <p:nvPicPr>
            <p:cNvPr id="10336" name="125 Resim" descr="overlay-gatorskin.png"/>
            <p:cNvPicPr>
              <a:picLocks noChangeAspect="1"/>
            </p:cNvPicPr>
            <p:nvPr/>
          </p:nvPicPr>
          <p:blipFill>
            <a:blip r:embed="rId2"/>
            <a:srcRect/>
            <a:stretch>
              <a:fillRect/>
            </a:stretch>
          </p:blipFill>
          <p:spPr bwMode="auto">
            <a:xfrm>
              <a:off x="8515273" y="2960272"/>
              <a:ext cx="695325" cy="695325"/>
            </a:xfrm>
            <a:prstGeom prst="rect">
              <a:avLst/>
            </a:prstGeom>
            <a:noFill/>
            <a:ln w="9525">
              <a:noFill/>
              <a:miter lim="800000"/>
              <a:headEnd/>
              <a:tailEnd/>
            </a:ln>
          </p:spPr>
        </p:pic>
        <p:pic>
          <p:nvPicPr>
            <p:cNvPr id="10337" name="126 Resim" descr="overlay-gatorskin.png"/>
            <p:cNvPicPr>
              <a:picLocks noChangeAspect="1"/>
            </p:cNvPicPr>
            <p:nvPr/>
          </p:nvPicPr>
          <p:blipFill>
            <a:blip r:embed="rId2"/>
            <a:srcRect/>
            <a:stretch>
              <a:fillRect/>
            </a:stretch>
          </p:blipFill>
          <p:spPr bwMode="auto">
            <a:xfrm>
              <a:off x="8515273" y="3661377"/>
              <a:ext cx="695325" cy="695325"/>
            </a:xfrm>
            <a:prstGeom prst="rect">
              <a:avLst/>
            </a:prstGeom>
            <a:noFill/>
            <a:ln w="9525">
              <a:noFill/>
              <a:miter lim="800000"/>
              <a:headEnd/>
              <a:tailEnd/>
            </a:ln>
          </p:spPr>
        </p:pic>
        <p:pic>
          <p:nvPicPr>
            <p:cNvPr id="10338" name="132 Resim" descr="overlay-gatorskin.png"/>
            <p:cNvPicPr>
              <a:picLocks noChangeAspect="1"/>
            </p:cNvPicPr>
            <p:nvPr/>
          </p:nvPicPr>
          <p:blipFill>
            <a:blip r:embed="rId2"/>
            <a:srcRect/>
            <a:stretch>
              <a:fillRect/>
            </a:stretch>
          </p:blipFill>
          <p:spPr bwMode="auto">
            <a:xfrm>
              <a:off x="8515273" y="4359342"/>
              <a:ext cx="695325" cy="695325"/>
            </a:xfrm>
            <a:prstGeom prst="rect">
              <a:avLst/>
            </a:prstGeom>
            <a:noFill/>
            <a:ln w="9525">
              <a:noFill/>
              <a:miter lim="800000"/>
              <a:headEnd/>
              <a:tailEnd/>
            </a:ln>
          </p:spPr>
        </p:pic>
        <p:pic>
          <p:nvPicPr>
            <p:cNvPr id="10339" name="137 Resim" descr="overlay-gatorskin.png"/>
            <p:cNvPicPr>
              <a:picLocks noChangeAspect="1"/>
            </p:cNvPicPr>
            <p:nvPr/>
          </p:nvPicPr>
          <p:blipFill>
            <a:blip r:embed="rId2"/>
            <a:srcRect/>
            <a:stretch>
              <a:fillRect/>
            </a:stretch>
          </p:blipFill>
          <p:spPr bwMode="auto">
            <a:xfrm>
              <a:off x="8515273" y="156506"/>
              <a:ext cx="695325" cy="695325"/>
            </a:xfrm>
            <a:prstGeom prst="rect">
              <a:avLst/>
            </a:prstGeom>
            <a:noFill/>
            <a:ln w="9525">
              <a:noFill/>
              <a:miter lim="800000"/>
              <a:headEnd/>
              <a:tailEnd/>
            </a:ln>
          </p:spPr>
        </p:pic>
        <p:pic>
          <p:nvPicPr>
            <p:cNvPr id="10340" name="138 Resim" descr="overlay-gatorskin.png"/>
            <p:cNvPicPr>
              <a:picLocks noChangeAspect="1"/>
            </p:cNvPicPr>
            <p:nvPr/>
          </p:nvPicPr>
          <p:blipFill>
            <a:blip r:embed="rId2"/>
            <a:srcRect/>
            <a:stretch>
              <a:fillRect/>
            </a:stretch>
          </p:blipFill>
          <p:spPr bwMode="auto">
            <a:xfrm>
              <a:off x="8515273" y="857611"/>
              <a:ext cx="695325" cy="695325"/>
            </a:xfrm>
            <a:prstGeom prst="rect">
              <a:avLst/>
            </a:prstGeom>
            <a:noFill/>
            <a:ln w="9525">
              <a:noFill/>
              <a:miter lim="800000"/>
              <a:headEnd/>
              <a:tailEnd/>
            </a:ln>
          </p:spPr>
        </p:pic>
        <p:pic>
          <p:nvPicPr>
            <p:cNvPr id="10341" name="145 Resim" descr="overlay-gatorskin.png"/>
            <p:cNvPicPr>
              <a:picLocks noChangeAspect="1"/>
            </p:cNvPicPr>
            <p:nvPr/>
          </p:nvPicPr>
          <p:blipFill>
            <a:blip r:embed="rId2"/>
            <a:srcRect/>
            <a:stretch>
              <a:fillRect/>
            </a:stretch>
          </p:blipFill>
          <p:spPr bwMode="auto">
            <a:xfrm>
              <a:off x="8515273" y="1555576"/>
              <a:ext cx="695325" cy="695325"/>
            </a:xfrm>
            <a:prstGeom prst="rect">
              <a:avLst/>
            </a:prstGeom>
            <a:noFill/>
            <a:ln w="9525">
              <a:noFill/>
              <a:miter lim="800000"/>
              <a:headEnd/>
              <a:tailEnd/>
            </a:ln>
          </p:spPr>
        </p:pic>
        <p:pic>
          <p:nvPicPr>
            <p:cNvPr id="10342" name="146 Resim" descr="overlay-gatorskin.png"/>
            <p:cNvPicPr>
              <a:picLocks noChangeAspect="1"/>
            </p:cNvPicPr>
            <p:nvPr/>
          </p:nvPicPr>
          <p:blipFill>
            <a:blip r:embed="rId2"/>
            <a:srcRect/>
            <a:stretch>
              <a:fillRect/>
            </a:stretch>
          </p:blipFill>
          <p:spPr bwMode="auto">
            <a:xfrm>
              <a:off x="8515273" y="2256681"/>
              <a:ext cx="695325" cy="695325"/>
            </a:xfrm>
            <a:prstGeom prst="rect">
              <a:avLst/>
            </a:prstGeom>
            <a:noFill/>
            <a:ln w="9525">
              <a:noFill/>
              <a:miter lim="800000"/>
              <a:headEnd/>
              <a:tailEnd/>
            </a:ln>
          </p:spPr>
        </p:pic>
      </p:grpSp>
      <p:sp>
        <p:nvSpPr>
          <p:cNvPr id="134" name="133 Dikdörtgen"/>
          <p:cNvSpPr/>
          <p:nvPr/>
        </p:nvSpPr>
        <p:spPr>
          <a:xfrm>
            <a:off x="0" y="0"/>
            <a:ext cx="9144000" cy="1200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10244" name="Picture 2" descr="C:\Users\BIMOSMAN\Desktop\Untitled-1 copy.png"/>
          <p:cNvPicPr>
            <a:picLocks noChangeAspect="1" noChangeArrowheads="1"/>
          </p:cNvPicPr>
          <p:nvPr/>
        </p:nvPicPr>
        <p:blipFill>
          <a:blip r:embed="rId3"/>
          <a:srcRect/>
          <a:stretch>
            <a:fillRect/>
          </a:stretch>
        </p:blipFill>
        <p:spPr bwMode="auto">
          <a:xfrm>
            <a:off x="201613" y="96838"/>
            <a:ext cx="798512" cy="760412"/>
          </a:xfrm>
          <a:prstGeom prst="rect">
            <a:avLst/>
          </a:prstGeom>
          <a:noFill/>
          <a:ln w="9525">
            <a:noFill/>
            <a:miter lim="800000"/>
            <a:headEnd/>
            <a:tailEnd/>
          </a:ln>
        </p:spPr>
      </p:pic>
      <p:sp>
        <p:nvSpPr>
          <p:cNvPr id="129" name="128 Dikdörtgen"/>
          <p:cNvSpPr/>
          <p:nvPr/>
        </p:nvSpPr>
        <p:spPr>
          <a:xfrm>
            <a:off x="6350" y="4137025"/>
            <a:ext cx="9144000" cy="7969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0246" name="1 Başlık"/>
          <p:cNvSpPr txBox="1">
            <a:spLocks/>
          </p:cNvSpPr>
          <p:nvPr/>
        </p:nvSpPr>
        <p:spPr bwMode="auto">
          <a:xfrm rot="5400000">
            <a:off x="4553744" y="375444"/>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7" name="1 Başlık"/>
          <p:cNvSpPr txBox="1">
            <a:spLocks/>
          </p:cNvSpPr>
          <p:nvPr/>
        </p:nvSpPr>
        <p:spPr bwMode="auto">
          <a:xfrm rot="5400000">
            <a:off x="4553743" y="-33504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0248" name="1 Başlık"/>
          <p:cNvSpPr txBox="1">
            <a:spLocks/>
          </p:cNvSpPr>
          <p:nvPr/>
        </p:nvSpPr>
        <p:spPr bwMode="auto">
          <a:xfrm rot="5400000">
            <a:off x="4553743" y="-43894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2" name="Text Box 10"/>
          <p:cNvSpPr txBox="1">
            <a:spLocks noChangeArrowheads="1"/>
          </p:cNvSpPr>
          <p:nvPr/>
        </p:nvSpPr>
        <p:spPr bwMode="auto">
          <a:xfrm>
            <a:off x="0" y="4214824"/>
            <a:ext cx="9142350" cy="645337"/>
          </a:xfrm>
          <a:prstGeom prst="rect">
            <a:avLst/>
          </a:prstGeom>
          <a:noFill/>
          <a:ln>
            <a:noFill/>
          </a:ln>
          <a:effectLst>
            <a:outerShdw dist="35921" dir="2700000" algn="ctr" rotWithShape="0">
              <a:schemeClr val="tx1">
                <a:alpha val="50000"/>
              </a:schemeClr>
            </a:outerShdw>
          </a:effectLst>
        </p:spPr>
        <p:txBody>
          <a:bodyPr lIns="144000" tIns="45228" rIns="90454" bIns="45228">
            <a:spAutoFit/>
          </a:bodyPr>
          <a:lstStyle>
            <a:lvl1pPr defTabSz="904875" eaLnBrk="0" hangingPunct="0">
              <a:defRPr sz="1600">
                <a:solidFill>
                  <a:schemeClr val="bg1"/>
                </a:solidFill>
                <a:latin typeface="Tahoma" pitchFamily="34" charset="0"/>
              </a:defRPr>
            </a:lvl1pPr>
            <a:lvl2pPr marL="735013" indent="-282575" defTabSz="904875" eaLnBrk="0" hangingPunct="0">
              <a:defRPr sz="1600">
                <a:solidFill>
                  <a:schemeClr val="bg1"/>
                </a:solidFill>
                <a:latin typeface="Tahoma" pitchFamily="34" charset="0"/>
              </a:defRPr>
            </a:lvl2pPr>
            <a:lvl3pPr marL="1131888" indent="-227013" defTabSz="904875" eaLnBrk="0" hangingPunct="0">
              <a:defRPr sz="1600">
                <a:solidFill>
                  <a:schemeClr val="bg1"/>
                </a:solidFill>
                <a:latin typeface="Tahoma" pitchFamily="34" charset="0"/>
              </a:defRPr>
            </a:lvl3pPr>
            <a:lvl4pPr marL="1581150" indent="-223838" defTabSz="904875" eaLnBrk="0" hangingPunct="0">
              <a:defRPr sz="1600">
                <a:solidFill>
                  <a:schemeClr val="bg1"/>
                </a:solidFill>
                <a:latin typeface="Tahoma" pitchFamily="34" charset="0"/>
              </a:defRPr>
            </a:lvl4pPr>
            <a:lvl5pPr marL="2035175" indent="-225425" defTabSz="904875" eaLnBrk="0" hangingPunct="0">
              <a:defRPr sz="1600">
                <a:solidFill>
                  <a:schemeClr val="bg1"/>
                </a:solidFill>
                <a:latin typeface="Tahoma" pitchFamily="34" charset="0"/>
              </a:defRPr>
            </a:lvl5pPr>
            <a:lvl6pPr marL="2492375" indent="-225425" defTabSz="904875" eaLnBrk="0" fontAlgn="base" hangingPunct="0">
              <a:spcBef>
                <a:spcPct val="0"/>
              </a:spcBef>
              <a:spcAft>
                <a:spcPct val="0"/>
              </a:spcAft>
              <a:defRPr sz="1600">
                <a:solidFill>
                  <a:schemeClr val="bg1"/>
                </a:solidFill>
                <a:latin typeface="Tahoma" pitchFamily="34" charset="0"/>
              </a:defRPr>
            </a:lvl6pPr>
            <a:lvl7pPr marL="2949575" indent="-225425" defTabSz="904875" eaLnBrk="0" fontAlgn="base" hangingPunct="0">
              <a:spcBef>
                <a:spcPct val="0"/>
              </a:spcBef>
              <a:spcAft>
                <a:spcPct val="0"/>
              </a:spcAft>
              <a:defRPr sz="1600">
                <a:solidFill>
                  <a:schemeClr val="bg1"/>
                </a:solidFill>
                <a:latin typeface="Tahoma" pitchFamily="34" charset="0"/>
              </a:defRPr>
            </a:lvl7pPr>
            <a:lvl8pPr marL="3406775" indent="-225425" defTabSz="904875" eaLnBrk="0" fontAlgn="base" hangingPunct="0">
              <a:spcBef>
                <a:spcPct val="0"/>
              </a:spcBef>
              <a:spcAft>
                <a:spcPct val="0"/>
              </a:spcAft>
              <a:defRPr sz="1600">
                <a:solidFill>
                  <a:schemeClr val="bg1"/>
                </a:solidFill>
                <a:latin typeface="Tahoma" pitchFamily="34" charset="0"/>
              </a:defRPr>
            </a:lvl8pPr>
            <a:lvl9pPr marL="3863975" indent="-225425" defTabSz="904875" eaLnBrk="0" fontAlgn="base" hangingPunct="0">
              <a:spcBef>
                <a:spcPct val="0"/>
              </a:spcBef>
              <a:spcAft>
                <a:spcPct val="0"/>
              </a:spcAft>
              <a:defRPr sz="1600">
                <a:solidFill>
                  <a:schemeClr val="bg1"/>
                </a:solidFill>
                <a:latin typeface="Tahoma" pitchFamily="34" charset="0"/>
              </a:defRPr>
            </a:lvl9pPr>
          </a:lstStyle>
          <a:p>
            <a:pPr algn="ctr" eaLnBrk="1" fontAlgn="auto" hangingPunct="1">
              <a:spcBef>
                <a:spcPts val="0"/>
              </a:spcBef>
              <a:spcAft>
                <a:spcPts val="0"/>
              </a:spcAft>
              <a:defRPr/>
            </a:pPr>
            <a:r>
              <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ARZ EDERİM</a:t>
            </a:r>
          </a:p>
        </p:txBody>
      </p:sp>
      <p:sp>
        <p:nvSpPr>
          <p:cNvPr id="130" name="Rectangle 1"/>
          <p:cNvSpPr/>
          <p:nvPr/>
        </p:nvSpPr>
        <p:spPr>
          <a:xfrm>
            <a:off x="0" y="0"/>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103" name="Resim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189" y="69958"/>
            <a:ext cx="843558" cy="843558"/>
          </a:xfrm>
          <a:prstGeom prst="ellipse">
            <a:avLst/>
          </a:prstGeom>
          <a:ln>
            <a:noFill/>
          </a:ln>
          <a:effectLst>
            <a:softEdge rad="112500"/>
          </a:effectLst>
        </p:spPr>
      </p:pic>
      <p:pic>
        <p:nvPicPr>
          <p:cNvPr id="3" name="Resim 2">
            <a:extLst>
              <a:ext uri="{FF2B5EF4-FFF2-40B4-BE49-F238E27FC236}">
                <a16:creationId xmlns:a16="http://schemas.microsoft.com/office/drawing/2014/main" id="{0D05A991-0FBE-4FEE-94C8-935E92F756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3" y="1198225"/>
            <a:ext cx="9144000" cy="2959313"/>
          </a:xfrm>
          <a:prstGeom prst="rect">
            <a:avLst/>
          </a:prstGeom>
        </p:spPr>
      </p:pic>
    </p:spTree>
    <p:extLst>
      <p:ext uri="{BB962C8B-B14F-4D97-AF65-F5344CB8AC3E}">
        <p14:creationId xmlns:p14="http://schemas.microsoft.com/office/powerpoint/2010/main" val="152756000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2786063" y="3363913"/>
            <a:ext cx="6030912" cy="16002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tr-TR" sz="1000" b="1" dirty="0">
              <a:latin typeface="Arial Narrow" pitchFamily="34" charset="0"/>
            </a:endParaRPr>
          </a:p>
        </p:txBody>
      </p:sp>
      <p:sp>
        <p:nvSpPr>
          <p:cNvPr id="26" name="25 Dikdörtgen"/>
          <p:cNvSpPr/>
          <p:nvPr/>
        </p:nvSpPr>
        <p:spPr>
          <a:xfrm>
            <a:off x="214313" y="3219450"/>
            <a:ext cx="2197100" cy="174466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7" y="962724"/>
            <a:ext cx="2928958"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MİSYON VE VİZYON</a:t>
            </a:r>
          </a:p>
        </p:txBody>
      </p:sp>
      <p:sp>
        <p:nvSpPr>
          <p:cNvPr id="134" name="133 Dikdörtgen"/>
          <p:cNvSpPr/>
          <p:nvPr/>
        </p:nvSpPr>
        <p:spPr>
          <a:xfrm>
            <a:off x="0" y="0"/>
            <a:ext cx="9144000" cy="90812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3081"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3082"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60" name="159 Dikdörtgen"/>
          <p:cNvSpPr/>
          <p:nvPr/>
        </p:nvSpPr>
        <p:spPr>
          <a:xfrm>
            <a:off x="184150" y="1347788"/>
            <a:ext cx="6245225"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000" dirty="0"/>
              <a:t> </a:t>
            </a:r>
          </a:p>
        </p:txBody>
      </p:sp>
      <p:sp>
        <p:nvSpPr>
          <p:cNvPr id="132" name="Rectangle 3"/>
          <p:cNvSpPr>
            <a:spLocks noChangeArrowheads="1"/>
          </p:cNvSpPr>
          <p:nvPr/>
        </p:nvSpPr>
        <p:spPr bwMode="auto">
          <a:xfrm>
            <a:off x="233332" y="1347614"/>
            <a:ext cx="6196056" cy="1509888"/>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defRPr>
                <a:solidFill>
                  <a:schemeClr val="tx1"/>
                </a:solidFill>
                <a:latin typeface="Calibri" pitchFamily="34" charset="0"/>
              </a:defRPr>
            </a:lvl1pPr>
            <a:lvl2pPr marL="742950" indent="-285750" defTabSz="895350" eaLnBrk="0" hangingPunct="0">
              <a:defRPr>
                <a:solidFill>
                  <a:schemeClr val="tx1"/>
                </a:solidFill>
                <a:latin typeface="Calibri" pitchFamily="34" charset="0"/>
              </a:defRPr>
            </a:lvl2pPr>
            <a:lvl3pPr marL="1143000" indent="-228600" defTabSz="895350" eaLnBrk="0" hangingPunct="0">
              <a:defRPr>
                <a:solidFill>
                  <a:schemeClr val="tx1"/>
                </a:solidFill>
                <a:latin typeface="Calibri" pitchFamily="34" charset="0"/>
              </a:defRPr>
            </a:lvl3pPr>
            <a:lvl4pPr marL="1600200" indent="-228600" defTabSz="895350" eaLnBrk="0" hangingPunct="0">
              <a:defRPr>
                <a:solidFill>
                  <a:schemeClr val="tx1"/>
                </a:solidFill>
                <a:latin typeface="Calibri" pitchFamily="34" charset="0"/>
              </a:defRPr>
            </a:lvl4pPr>
            <a:lvl5pPr marL="2057400" indent="-228600" defTabSz="895350" eaLnBrk="0" hangingPunct="0">
              <a:defRPr>
                <a:solidFill>
                  <a:schemeClr val="tx1"/>
                </a:solidFill>
                <a:latin typeface="Calibri" pitchFamily="34" charset="0"/>
              </a:defRPr>
            </a:lvl5pPr>
            <a:lvl6pPr marL="2514600" indent="-228600" defTabSz="895350" eaLnBrk="0" fontAlgn="base" hangingPunct="0">
              <a:spcBef>
                <a:spcPct val="0"/>
              </a:spcBef>
              <a:spcAft>
                <a:spcPct val="0"/>
              </a:spcAft>
              <a:defRPr>
                <a:solidFill>
                  <a:schemeClr val="tx1"/>
                </a:solidFill>
                <a:latin typeface="Calibri" pitchFamily="34" charset="0"/>
              </a:defRPr>
            </a:lvl6pPr>
            <a:lvl7pPr marL="2971800" indent="-228600" defTabSz="895350" eaLnBrk="0" fontAlgn="base" hangingPunct="0">
              <a:spcBef>
                <a:spcPct val="0"/>
              </a:spcBef>
              <a:spcAft>
                <a:spcPct val="0"/>
              </a:spcAft>
              <a:defRPr>
                <a:solidFill>
                  <a:schemeClr val="tx1"/>
                </a:solidFill>
                <a:latin typeface="Calibri" pitchFamily="34" charset="0"/>
              </a:defRPr>
            </a:lvl7pPr>
            <a:lvl8pPr marL="3429000" indent="-228600" defTabSz="895350" eaLnBrk="0" fontAlgn="base" hangingPunct="0">
              <a:spcBef>
                <a:spcPct val="0"/>
              </a:spcBef>
              <a:spcAft>
                <a:spcPct val="0"/>
              </a:spcAft>
              <a:defRPr>
                <a:solidFill>
                  <a:schemeClr val="tx1"/>
                </a:solidFill>
                <a:latin typeface="Calibri" pitchFamily="34" charset="0"/>
              </a:defRPr>
            </a:lvl8pPr>
            <a:lvl9pPr marL="3886200" indent="-228600" defTabSz="895350" eaLnBrk="0" fontAlgn="base" hangingPunct="0">
              <a:spcBef>
                <a:spcPct val="0"/>
              </a:spcBef>
              <a:spcAft>
                <a:spcPct val="0"/>
              </a:spcAft>
              <a:defRPr>
                <a:solidFill>
                  <a:schemeClr val="tx1"/>
                </a:solidFill>
                <a:latin typeface="Calibri" pitchFamily="34" charset="0"/>
              </a:defRPr>
            </a:lvl9pPr>
          </a:lstStyle>
          <a:p>
            <a:pPr algn="just" eaLnBrk="1" hangingPunct="1">
              <a:defRPr/>
            </a:pPr>
            <a:r>
              <a:rPr lang="tr-TR" sz="1500" b="1" dirty="0">
                <a:effectLst>
                  <a:outerShdw blurRad="38100" dist="38100" dir="2700000" algn="tl">
                    <a:srgbClr val="1F497D"/>
                  </a:outerShdw>
                </a:effectLst>
                <a:latin typeface="Arial" charset="0"/>
                <a:cs typeface="Arial" charset="0"/>
              </a:rPr>
              <a:t>Misyon: </a:t>
            </a:r>
            <a:r>
              <a:rPr lang="tr-TR" sz="1100" dirty="0"/>
              <a:t>Ordu Sosyal Bilimler Lisesi tüm idareci, öğretmen ve personeliyle bütün öğrencilerimizin; aydınlık ufuklar ışığında bilimsel kavramları, yönelimleri, gelişmeleri öğrenmelerini, Kültürümüzü, milli ve manevi değerlerimizi birbirlerine saygılı bir şekilde özümsemelerini sağlamak, onların bilgili, becerili ve kendine güvenen bireyler olarak yetişmelerine fırsat tanımak, kendilerini tanımalarına yardımcı olmak, Atatürk ilke ve devrimlerine, evrensel insani ilkelere saygılı, toplumumuzun ve insanlığın gelişen ve değişen ihtiyaçlarına cevap verebilecek beceriler kazanabilmeleri, Türkçeyi çok iyi bilen ve konuşan, Türk sanat ve kültürünü anlayıp yorumlayabilen, ayrıca en az bir yabancı dili çok iyi konuşan ve ikinci bir yabancı dili de konuşabilen bireyler yetiştirmek.</a:t>
            </a:r>
            <a:r>
              <a:rPr lang="tr-TR" sz="1100" b="1" dirty="0">
                <a:effectLst>
                  <a:outerShdw blurRad="38100" dist="38100" dir="2700000" algn="tl">
                    <a:srgbClr val="1F497D"/>
                  </a:outerShdw>
                </a:effectLst>
                <a:latin typeface="Arial" charset="0"/>
                <a:cs typeface="Arial" charset="0"/>
              </a:rPr>
              <a:t>	</a:t>
            </a:r>
          </a:p>
        </p:txBody>
      </p:sp>
      <p:sp>
        <p:nvSpPr>
          <p:cNvPr id="141" name="Rectangle 3"/>
          <p:cNvSpPr>
            <a:spLocks noChangeArrowheads="1"/>
          </p:cNvSpPr>
          <p:nvPr/>
        </p:nvSpPr>
        <p:spPr bwMode="auto">
          <a:xfrm>
            <a:off x="2857488" y="3363836"/>
            <a:ext cx="5857917" cy="1565367"/>
          </a:xfrm>
          <a:prstGeom prst="rect">
            <a:avLst/>
          </a:prstGeom>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89522" tIns="44762" rIns="89522" bIns="44762"/>
          <a:lstStyle>
            <a:lvl1pPr defTabSz="895350" eaLnBrk="0" hangingPunct="0">
              <a:tabLst>
                <a:tab pos="2840038" algn="l"/>
              </a:tabLst>
              <a:defRPr>
                <a:solidFill>
                  <a:schemeClr val="tx1"/>
                </a:solidFill>
                <a:latin typeface="Calibri" pitchFamily="34" charset="0"/>
              </a:defRPr>
            </a:lvl1pPr>
            <a:lvl2pPr marL="742950" indent="-285750" defTabSz="895350" eaLnBrk="0" hangingPunct="0">
              <a:tabLst>
                <a:tab pos="2840038" algn="l"/>
              </a:tabLst>
              <a:defRPr>
                <a:solidFill>
                  <a:schemeClr val="tx1"/>
                </a:solidFill>
                <a:latin typeface="Calibri" pitchFamily="34" charset="0"/>
              </a:defRPr>
            </a:lvl2pPr>
            <a:lvl3pPr marL="1143000" indent="-228600" defTabSz="895350" eaLnBrk="0" hangingPunct="0">
              <a:tabLst>
                <a:tab pos="2840038" algn="l"/>
              </a:tabLst>
              <a:defRPr>
                <a:solidFill>
                  <a:schemeClr val="tx1"/>
                </a:solidFill>
                <a:latin typeface="Calibri" pitchFamily="34" charset="0"/>
              </a:defRPr>
            </a:lvl3pPr>
            <a:lvl4pPr marL="1600200" indent="-228600" defTabSz="895350" eaLnBrk="0" hangingPunct="0">
              <a:tabLst>
                <a:tab pos="2840038" algn="l"/>
              </a:tabLst>
              <a:defRPr>
                <a:solidFill>
                  <a:schemeClr val="tx1"/>
                </a:solidFill>
                <a:latin typeface="Calibri" pitchFamily="34" charset="0"/>
              </a:defRPr>
            </a:lvl4pPr>
            <a:lvl5pPr marL="2057400" indent="-228600" defTabSz="895350" eaLnBrk="0" hangingPunct="0">
              <a:tabLst>
                <a:tab pos="2840038" algn="l"/>
              </a:tabLst>
              <a:defRPr>
                <a:solidFill>
                  <a:schemeClr val="tx1"/>
                </a:solidFill>
                <a:latin typeface="Calibri" pitchFamily="34" charset="0"/>
              </a:defRPr>
            </a:lvl5pPr>
            <a:lvl6pPr marL="2514600" indent="-228600" defTabSz="895350" eaLnBrk="0" fontAlgn="base" hangingPunct="0">
              <a:spcBef>
                <a:spcPct val="0"/>
              </a:spcBef>
              <a:spcAft>
                <a:spcPct val="0"/>
              </a:spcAft>
              <a:tabLst>
                <a:tab pos="2840038" algn="l"/>
              </a:tabLst>
              <a:defRPr>
                <a:solidFill>
                  <a:schemeClr val="tx1"/>
                </a:solidFill>
                <a:latin typeface="Calibri" pitchFamily="34" charset="0"/>
              </a:defRPr>
            </a:lvl6pPr>
            <a:lvl7pPr marL="2971800" indent="-228600" defTabSz="895350" eaLnBrk="0" fontAlgn="base" hangingPunct="0">
              <a:spcBef>
                <a:spcPct val="0"/>
              </a:spcBef>
              <a:spcAft>
                <a:spcPct val="0"/>
              </a:spcAft>
              <a:tabLst>
                <a:tab pos="2840038" algn="l"/>
              </a:tabLst>
              <a:defRPr>
                <a:solidFill>
                  <a:schemeClr val="tx1"/>
                </a:solidFill>
                <a:latin typeface="Calibri" pitchFamily="34" charset="0"/>
              </a:defRPr>
            </a:lvl7pPr>
            <a:lvl8pPr marL="3429000" indent="-228600" defTabSz="895350" eaLnBrk="0" fontAlgn="base" hangingPunct="0">
              <a:spcBef>
                <a:spcPct val="0"/>
              </a:spcBef>
              <a:spcAft>
                <a:spcPct val="0"/>
              </a:spcAft>
              <a:tabLst>
                <a:tab pos="2840038" algn="l"/>
              </a:tabLst>
              <a:defRPr>
                <a:solidFill>
                  <a:schemeClr val="tx1"/>
                </a:solidFill>
                <a:latin typeface="Calibri" pitchFamily="34" charset="0"/>
              </a:defRPr>
            </a:lvl8pPr>
            <a:lvl9pPr marL="3886200" indent="-228600" defTabSz="895350" eaLnBrk="0" fontAlgn="base" hangingPunct="0">
              <a:spcBef>
                <a:spcPct val="0"/>
              </a:spcBef>
              <a:spcAft>
                <a:spcPct val="0"/>
              </a:spcAft>
              <a:tabLst>
                <a:tab pos="2840038" algn="l"/>
              </a:tabLst>
              <a:defRPr>
                <a:solidFill>
                  <a:schemeClr val="tx1"/>
                </a:solidFill>
                <a:latin typeface="Calibri" pitchFamily="34" charset="0"/>
              </a:defRPr>
            </a:lvl9pPr>
          </a:lstStyle>
          <a:p>
            <a:pPr algn="just" eaLnBrk="1" hangingPunct="1">
              <a:defRPr/>
            </a:pPr>
            <a:r>
              <a:rPr lang="tr-TR" sz="1500" b="1" dirty="0">
                <a:effectLst>
                  <a:outerShdw blurRad="38100" dist="38100" dir="2700000" algn="tl">
                    <a:srgbClr val="1F497D"/>
                  </a:outerShdw>
                </a:effectLst>
                <a:latin typeface="Arial" charset="0"/>
                <a:cs typeface="Arial" charset="0"/>
              </a:rPr>
              <a:t>Vizyon: </a:t>
            </a:r>
            <a:r>
              <a:rPr lang="tr-TR" sz="1200" dirty="0"/>
              <a:t>Okulumuzun hem öğretenler hem de öğrenenlerin, birbirlerinin öğrenmesine ve birbirlerinin gelişimine yardımcı olmanın önemine inandığı, öğrenmenin temel ihtiyaç kabul edildiği,  her velinin öğrencisine öğrenme için her türlü fırsatın verildiğini inandığı, herkesin her gün daha iyiye ulaşmak için çabaladığı ve gelecekte en çok tercih edilen bir eğitim kurumu olması</a:t>
            </a:r>
          </a:p>
          <a:p>
            <a:pPr algn="just" eaLnBrk="1" hangingPunct="1">
              <a:defRPr/>
            </a:pPr>
            <a:endParaRPr lang="tr-TR" sz="1500" b="1" dirty="0">
              <a:effectLst>
                <a:outerShdw blurRad="38100" dist="38100" dir="2700000" algn="tl">
                  <a:srgbClr val="1F497D"/>
                </a:outerShdw>
              </a:effectLst>
              <a:latin typeface="Arial" charset="0"/>
              <a:cs typeface="Arial" charset="0"/>
            </a:endParaRPr>
          </a:p>
        </p:txBody>
      </p:sp>
      <p:sp>
        <p:nvSpPr>
          <p:cNvPr id="27" name="26 Dikdörtgen"/>
          <p:cNvSpPr/>
          <p:nvPr/>
        </p:nvSpPr>
        <p:spPr>
          <a:xfrm>
            <a:off x="6732588" y="1347788"/>
            <a:ext cx="2084387" cy="158115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33" name="32 Resim" descr="vizyon.png"/>
          <p:cNvPicPr>
            <a:picLocks noChangeAspect="1"/>
          </p:cNvPicPr>
          <p:nvPr/>
        </p:nvPicPr>
        <p:blipFill>
          <a:blip r:embed="rId3" cstate="print"/>
          <a:stretch>
            <a:fillRect/>
          </a:stretch>
        </p:blipFill>
        <p:spPr>
          <a:xfrm>
            <a:off x="285720" y="3291830"/>
            <a:ext cx="2014496" cy="1637374"/>
          </a:xfrm>
          <a:prstGeom prst="round2DiagRect">
            <a:avLst>
              <a:gd name="adj1" fmla="val 0"/>
              <a:gd name="adj2" fmla="val 11643"/>
            </a:avLst>
          </a:prstGeom>
          <a:ln w="19050" cap="sq">
            <a:solidFill>
              <a:srgbClr val="FFFFFF"/>
            </a:solidFill>
            <a:miter lim="800000"/>
          </a:ln>
          <a:effectLst>
            <a:outerShdw blurRad="254000" algn="tl" rotWithShape="0">
              <a:srgbClr val="000000">
                <a:alpha val="43000"/>
              </a:srgbClr>
            </a:outerShdw>
          </a:effectLst>
        </p:spPr>
      </p:pic>
      <p:pic>
        <p:nvPicPr>
          <p:cNvPr id="22538" name="Picture 10" descr="C:\Users\AuspeX\Desktop\misyon.jpg"/>
          <p:cNvPicPr>
            <a:picLocks noChangeAspect="1" noChangeArrowheads="1"/>
          </p:cNvPicPr>
          <p:nvPr/>
        </p:nvPicPr>
        <p:blipFill>
          <a:blip r:embed="rId4" cstate="print"/>
          <a:srcRect t="3969"/>
          <a:stretch>
            <a:fillRect/>
          </a:stretch>
        </p:blipFill>
        <p:spPr bwMode="auto">
          <a:xfrm>
            <a:off x="6891322" y="1415227"/>
            <a:ext cx="1766570" cy="1465145"/>
          </a:xfrm>
          <a:prstGeom prst="round2DiagRect">
            <a:avLst>
              <a:gd name="adj1" fmla="val 11905"/>
              <a:gd name="adj2" fmla="val 0"/>
            </a:avLst>
          </a:prstGeom>
          <a:ln w="28575" cap="sq">
            <a:solidFill>
              <a:srgbClr val="FFFFFF"/>
            </a:solidFill>
            <a:miter lim="800000"/>
          </a:ln>
          <a:effectLst>
            <a:outerShdw blurRad="254000" algn="tl" rotWithShape="0">
              <a:srgbClr val="000000">
                <a:alpha val="43000"/>
              </a:srgbClr>
            </a:outerShd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72443"/>
            <a:ext cx="843558" cy="843558"/>
          </a:xfrm>
          <a:prstGeom prst="ellipse">
            <a:avLst/>
          </a:prstGeom>
          <a:ln>
            <a:noFill/>
          </a:ln>
          <a:effectLst>
            <a:softEdge rad="112500"/>
          </a:effectLst>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8740" y="945243"/>
            <a:ext cx="3816424"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78576" y="962724"/>
            <a:ext cx="8965424" cy="338554"/>
          </a:xfrm>
          <a:prstGeom prst="rect">
            <a:avLst/>
          </a:prstGeom>
        </p:spPr>
        <p:txBody>
          <a:bodyPr lIns="0">
            <a:spAutoFit/>
          </a:bodyPr>
          <a:lstStyle/>
          <a:p>
            <a:pP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OKUL BİLGİLERİ </a:t>
            </a:r>
            <a:r>
              <a:rPr kumimoji="1" lang="tr-TR" sz="16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VE </a:t>
            </a:r>
            <a:r>
              <a:rPr kumimoji="1" lang="tr-TR" sz="1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BÖLÜMLERİ</a:t>
            </a:r>
            <a:endPar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8122"/>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4103"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4104" name="1 Başlık"/>
          <p:cNvSpPr txBox="1">
            <a:spLocks/>
          </p:cNvSpPr>
          <p:nvPr/>
        </p:nvSpPr>
        <p:spPr bwMode="auto">
          <a:xfrm rot="5400000">
            <a:off x="4553743" y="-3645693"/>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1625059" y="-310853"/>
            <a:ext cx="36000" cy="3286117"/>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6" name="15 Tablo"/>
          <p:cNvGraphicFramePr>
            <a:graphicFrameLocks noGrp="1"/>
          </p:cNvGraphicFramePr>
          <p:nvPr>
            <p:extLst>
              <p:ext uri="{D42A27DB-BD31-4B8C-83A1-F6EECF244321}">
                <p14:modId xmlns:p14="http://schemas.microsoft.com/office/powerpoint/2010/main" val="3041565813"/>
              </p:ext>
            </p:extLst>
          </p:nvPr>
        </p:nvGraphicFramePr>
        <p:xfrm>
          <a:off x="172333" y="1419622"/>
          <a:ext cx="8801634" cy="3618545"/>
        </p:xfrm>
        <a:graphic>
          <a:graphicData uri="http://schemas.openxmlformats.org/drawingml/2006/table">
            <a:tbl>
              <a:tblPr/>
              <a:tblGrid>
                <a:gridCol w="1087299">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56184">
                  <a:extLst>
                    <a:ext uri="{9D8B030D-6E8A-4147-A177-3AD203B41FA5}">
                      <a16:colId xmlns:a16="http://schemas.microsoft.com/office/drawing/2014/main" val="20005"/>
                    </a:ext>
                  </a:extLst>
                </a:gridCol>
                <a:gridCol w="945583">
                  <a:extLst>
                    <a:ext uri="{9D8B030D-6E8A-4147-A177-3AD203B41FA5}">
                      <a16:colId xmlns:a16="http://schemas.microsoft.com/office/drawing/2014/main" val="3075302379"/>
                    </a:ext>
                  </a:extLst>
                </a:gridCol>
              </a:tblGrid>
              <a:tr h="187621">
                <a:tc gridSpan="7">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22639">
                <a:tc gridSpan="4">
                  <a:txBody>
                    <a:bodyPr/>
                    <a:lstStyle/>
                    <a:p>
                      <a:pPr algn="ctr">
                        <a:lnSpc>
                          <a:spcPct val="115000"/>
                        </a:lnSpc>
                        <a:spcAft>
                          <a:spcPts val="0"/>
                        </a:spcAft>
                      </a:pP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r>
                        <a:rPr lang="tr-TR" sz="1000" kern="1200" baseline="0" dirty="0">
                          <a:solidFill>
                            <a:schemeClr val="tx1"/>
                          </a:solidFill>
                          <a:effectLst/>
                          <a:latin typeface="+mn-lt"/>
                          <a:ea typeface="+mn-ea"/>
                          <a:cs typeface="+mn-cs"/>
                        </a:rPr>
                        <a:t> </a:t>
                      </a:r>
                      <a:r>
                        <a:rPr lang="tr-TR" sz="1000" kern="1200" baseline="0" dirty="0" smtClean="0">
                          <a:solidFill>
                            <a:schemeClr val="tx1"/>
                          </a:solidFill>
                          <a:effectLst/>
                          <a:latin typeface="+mn-lt"/>
                          <a:ea typeface="+mn-ea"/>
                          <a:cs typeface="+mn-cs"/>
                        </a:rPr>
                        <a:t>          </a:t>
                      </a:r>
                      <a:r>
                        <a:rPr lang="tr-TR" sz="1000" kern="1200" dirty="0" smtClean="0">
                          <a:solidFill>
                            <a:schemeClr val="tx1"/>
                          </a:solidFill>
                          <a:effectLst/>
                          <a:latin typeface="+mn-lt"/>
                          <a:ea typeface="+mn-ea"/>
                          <a:cs typeface="+mn-cs"/>
                        </a:rPr>
                        <a:t>Ordu </a:t>
                      </a:r>
                      <a:r>
                        <a:rPr lang="tr-TR" sz="1000" kern="1200" dirty="0">
                          <a:solidFill>
                            <a:schemeClr val="tx1"/>
                          </a:solidFill>
                          <a:effectLst/>
                          <a:latin typeface="+mn-lt"/>
                          <a:ea typeface="+mn-ea"/>
                          <a:cs typeface="+mn-cs"/>
                        </a:rPr>
                        <a:t>Sosyal Bilimler Lisesi 2014-2015 eğitim-öğretim yılında Ordu Perşembe ilçesi </a:t>
                      </a:r>
                      <a:r>
                        <a:rPr lang="tr-TR" sz="1000" kern="1200" dirty="0" err="1">
                          <a:solidFill>
                            <a:schemeClr val="tx1"/>
                          </a:solidFill>
                          <a:effectLst/>
                          <a:latin typeface="+mn-lt"/>
                          <a:ea typeface="+mn-ea"/>
                          <a:cs typeface="+mn-cs"/>
                        </a:rPr>
                        <a:t>Efirli</a:t>
                      </a:r>
                      <a:r>
                        <a:rPr lang="tr-TR" sz="1000" kern="1200" dirty="0">
                          <a:solidFill>
                            <a:schemeClr val="tx1"/>
                          </a:solidFill>
                          <a:effectLst/>
                          <a:latin typeface="+mn-lt"/>
                          <a:ea typeface="+mn-ea"/>
                          <a:cs typeface="+mn-cs"/>
                        </a:rPr>
                        <a:t> mahallesindeki Ordu İMKB Anadolu Öğretmen Lisesi olarak kullanılan binada eğitim-öğretime başlamıştır. </a:t>
                      </a:r>
                      <a:r>
                        <a:rPr lang="tr-TR" sz="1000" kern="1200" baseline="0" dirty="0" smtClean="0">
                          <a:solidFill>
                            <a:schemeClr val="tx1"/>
                          </a:solidFill>
                          <a:effectLst/>
                          <a:latin typeface="+mn-lt"/>
                          <a:ea typeface="+mn-ea"/>
                          <a:cs typeface="+mn-cs"/>
                        </a:rPr>
                        <a:t> </a:t>
                      </a:r>
                      <a:br>
                        <a:rPr lang="tr-TR" sz="1000" kern="1200" baseline="0" dirty="0" smtClean="0">
                          <a:solidFill>
                            <a:schemeClr val="tx1"/>
                          </a:solidFill>
                          <a:effectLst/>
                          <a:latin typeface="+mn-lt"/>
                          <a:ea typeface="+mn-ea"/>
                          <a:cs typeface="+mn-cs"/>
                        </a:rPr>
                      </a:br>
                      <a:r>
                        <a:rPr lang="tr-TR" sz="1000" kern="1200" baseline="0" dirty="0" smtClean="0">
                          <a:solidFill>
                            <a:schemeClr val="tx1"/>
                          </a:solidFill>
                          <a:effectLst/>
                          <a:latin typeface="+mn-lt"/>
                          <a:ea typeface="+mn-ea"/>
                          <a:cs typeface="+mn-cs"/>
                        </a:rPr>
                        <a:t/>
                      </a:r>
                      <a:br>
                        <a:rPr lang="tr-TR" sz="1000" kern="1200" baseline="0" dirty="0" smtClean="0">
                          <a:solidFill>
                            <a:schemeClr val="tx1"/>
                          </a:solidFill>
                          <a:effectLst/>
                          <a:latin typeface="+mn-lt"/>
                          <a:ea typeface="+mn-ea"/>
                          <a:cs typeface="+mn-cs"/>
                        </a:rPr>
                      </a:br>
                      <a:r>
                        <a:rPr lang="tr-TR" sz="1000" kern="1200" baseline="0" dirty="0" smtClean="0">
                          <a:solidFill>
                            <a:schemeClr val="tx1"/>
                          </a:solidFill>
                          <a:effectLst/>
                          <a:latin typeface="+mn-lt"/>
                          <a:ea typeface="+mn-ea"/>
                          <a:cs typeface="+mn-cs"/>
                        </a:rPr>
                        <a:t>           </a:t>
                      </a:r>
                      <a:r>
                        <a:rPr lang="tr-TR" sz="1000" kern="1200" dirty="0" smtClean="0">
                          <a:solidFill>
                            <a:schemeClr val="tx1"/>
                          </a:solidFill>
                          <a:effectLst/>
                          <a:latin typeface="+mn-lt"/>
                          <a:ea typeface="+mn-ea"/>
                          <a:cs typeface="+mn-cs"/>
                        </a:rPr>
                        <a:t>Okulumuzun </a:t>
                      </a:r>
                      <a:r>
                        <a:rPr lang="tr-TR" sz="1000" kern="1200" dirty="0">
                          <a:solidFill>
                            <a:schemeClr val="tx1"/>
                          </a:solidFill>
                          <a:effectLst/>
                          <a:latin typeface="+mn-lt"/>
                          <a:ea typeface="+mn-ea"/>
                          <a:cs typeface="+mn-cs"/>
                        </a:rPr>
                        <a:t>resmi açılışı 05/06/2014 tarihli ve 83203306/10.03/2288835 sayılı </a:t>
                      </a:r>
                      <a:r>
                        <a:rPr lang="tr-TR" sz="1000" kern="1200" dirty="0" smtClean="0">
                          <a:solidFill>
                            <a:schemeClr val="tx1"/>
                          </a:solidFill>
                          <a:effectLst/>
                          <a:latin typeface="+mn-lt"/>
                          <a:ea typeface="+mn-ea"/>
                          <a:cs typeface="+mn-cs"/>
                        </a:rPr>
                        <a:t>Bakanlık </a:t>
                      </a:r>
                      <a:r>
                        <a:rPr lang="tr-TR" sz="1000" kern="1200" dirty="0">
                          <a:solidFill>
                            <a:schemeClr val="tx1"/>
                          </a:solidFill>
                          <a:effectLst/>
                          <a:latin typeface="+mn-lt"/>
                          <a:ea typeface="+mn-ea"/>
                          <a:cs typeface="+mn-cs"/>
                        </a:rPr>
                        <a:t>onayı ile </a:t>
                      </a:r>
                      <a:r>
                        <a:rPr lang="tr-TR" sz="1000" kern="1200" dirty="0" smtClean="0">
                          <a:solidFill>
                            <a:schemeClr val="tx1"/>
                          </a:solidFill>
                          <a:effectLst/>
                          <a:latin typeface="+mn-lt"/>
                          <a:ea typeface="+mn-ea"/>
                          <a:cs typeface="+mn-cs"/>
                        </a:rPr>
                        <a:t>gerçekleşmiştir.</a:t>
                      </a:r>
                      <a:r>
                        <a:rPr lang="tr-TR" sz="1000" kern="1200" baseline="0" dirty="0" smtClean="0">
                          <a:solidFill>
                            <a:schemeClr val="tx1"/>
                          </a:solidFill>
                          <a:effectLst/>
                          <a:latin typeface="+mn-lt"/>
                          <a:ea typeface="+mn-ea"/>
                          <a:cs typeface="+mn-cs"/>
                        </a:rPr>
                        <a:t> </a:t>
                      </a:r>
                      <a:r>
                        <a:rPr lang="tr-TR" sz="1000" kern="1200" dirty="0" smtClean="0">
                          <a:solidFill>
                            <a:schemeClr val="tx1"/>
                          </a:solidFill>
                          <a:effectLst/>
                          <a:latin typeface="+mn-lt"/>
                          <a:ea typeface="+mn-ea"/>
                          <a:cs typeface="+mn-cs"/>
                        </a:rPr>
                        <a:t>Okulumuz 2014-2015 </a:t>
                      </a:r>
                      <a:r>
                        <a:rPr lang="tr-TR" sz="1000" kern="1200" dirty="0">
                          <a:solidFill>
                            <a:schemeClr val="tx1"/>
                          </a:solidFill>
                          <a:effectLst/>
                          <a:latin typeface="+mn-lt"/>
                          <a:ea typeface="+mn-ea"/>
                          <a:cs typeface="+mn-cs"/>
                        </a:rPr>
                        <a:t>eğitim-öğretim </a:t>
                      </a:r>
                      <a:r>
                        <a:rPr lang="tr-TR" sz="1000" kern="1200" dirty="0" smtClean="0">
                          <a:solidFill>
                            <a:schemeClr val="tx1"/>
                          </a:solidFill>
                          <a:effectLst/>
                          <a:latin typeface="+mn-lt"/>
                          <a:ea typeface="+mn-ea"/>
                          <a:cs typeface="+mn-cs"/>
                        </a:rPr>
                        <a:t>yılında hazırlık sınıfıyla</a:t>
                      </a:r>
                      <a:r>
                        <a:rPr lang="tr-TR" sz="1000" kern="1200" baseline="0" dirty="0" smtClean="0">
                          <a:solidFill>
                            <a:schemeClr val="tx1"/>
                          </a:solidFill>
                          <a:effectLst/>
                          <a:latin typeface="+mn-lt"/>
                          <a:ea typeface="+mn-ea"/>
                          <a:cs typeface="+mn-cs"/>
                        </a:rPr>
                        <a:t> birlikte </a:t>
                      </a:r>
                      <a:r>
                        <a:rPr lang="tr-TR" sz="1000" kern="1200" dirty="0" smtClean="0">
                          <a:solidFill>
                            <a:schemeClr val="tx1"/>
                          </a:solidFill>
                          <a:effectLst/>
                          <a:latin typeface="+mn-lt"/>
                          <a:ea typeface="+mn-ea"/>
                          <a:cs typeface="+mn-cs"/>
                        </a:rPr>
                        <a:t> öğrenim süresi 5 yıl olarak eğitim-öğretime başlamıştır. 1</a:t>
                      </a:r>
                      <a:r>
                        <a:rPr lang="tr-TR" sz="1000" kern="1200" dirty="0">
                          <a:solidFill>
                            <a:schemeClr val="tx1"/>
                          </a:solidFill>
                          <a:effectLst/>
                          <a:latin typeface="+mn-lt"/>
                          <a:ea typeface="+mn-ea"/>
                          <a:cs typeface="+mn-cs"/>
                        </a:rPr>
                        <a:t>. yabancı dili İngilizce, 2. yabancı dili </a:t>
                      </a:r>
                      <a:r>
                        <a:rPr lang="tr-TR" sz="1000" kern="1200" dirty="0" err="1" smtClean="0">
                          <a:solidFill>
                            <a:schemeClr val="tx1"/>
                          </a:solidFill>
                          <a:effectLst/>
                          <a:latin typeface="+mn-lt"/>
                          <a:ea typeface="+mn-ea"/>
                          <a:cs typeface="+mn-cs"/>
                        </a:rPr>
                        <a:t>Almanca’dır</a:t>
                      </a:r>
                      <a:r>
                        <a:rPr lang="tr-TR" sz="1000" kern="1200" dirty="0" smtClean="0">
                          <a:solidFill>
                            <a:schemeClr val="tx1"/>
                          </a:solidFill>
                          <a:effectLst/>
                          <a:latin typeface="+mn-lt"/>
                          <a:ea typeface="+mn-ea"/>
                          <a:cs typeface="+mn-cs"/>
                        </a:rPr>
                        <a:t>.</a:t>
                      </a:r>
                      <a:r>
                        <a:rPr lang="tr-TR" sz="1000" kern="1200" baseline="0" dirty="0" smtClean="0">
                          <a:solidFill>
                            <a:schemeClr val="tx1"/>
                          </a:solidFill>
                          <a:effectLst/>
                          <a:latin typeface="+mn-lt"/>
                          <a:ea typeface="+mn-ea"/>
                          <a:cs typeface="+mn-cs"/>
                        </a:rPr>
                        <a:t> </a:t>
                      </a:r>
                      <a:br>
                        <a:rPr lang="tr-TR" sz="1000" kern="1200" baseline="0" dirty="0" smtClean="0">
                          <a:solidFill>
                            <a:schemeClr val="tx1"/>
                          </a:solidFill>
                          <a:effectLst/>
                          <a:latin typeface="+mn-lt"/>
                          <a:ea typeface="+mn-ea"/>
                          <a:cs typeface="+mn-cs"/>
                        </a:rPr>
                      </a:br>
                      <a:r>
                        <a:rPr lang="tr-TR" sz="1000" kern="1200" baseline="0" dirty="0" smtClean="0">
                          <a:solidFill>
                            <a:schemeClr val="tx1"/>
                          </a:solidFill>
                          <a:effectLst/>
                          <a:latin typeface="+mn-lt"/>
                          <a:ea typeface="+mn-ea"/>
                          <a:cs typeface="+mn-cs"/>
                        </a:rPr>
                        <a:t/>
                      </a:r>
                      <a:br>
                        <a:rPr lang="tr-TR" sz="1000" kern="1200" baseline="0" dirty="0" smtClean="0">
                          <a:solidFill>
                            <a:schemeClr val="tx1"/>
                          </a:solidFill>
                          <a:effectLst/>
                          <a:latin typeface="+mn-lt"/>
                          <a:ea typeface="+mn-ea"/>
                          <a:cs typeface="+mn-cs"/>
                        </a:rPr>
                      </a:br>
                      <a:r>
                        <a:rPr lang="tr-TR" sz="1000" kern="1200" baseline="0" dirty="0" smtClean="0">
                          <a:solidFill>
                            <a:schemeClr val="tx1"/>
                          </a:solidFill>
                          <a:effectLst/>
                          <a:latin typeface="+mn-lt"/>
                          <a:ea typeface="+mn-ea"/>
                          <a:cs typeface="+mn-cs"/>
                        </a:rPr>
                        <a:t>           </a:t>
                      </a:r>
                      <a:r>
                        <a:rPr lang="tr-TR" sz="1000" kern="1200" dirty="0" smtClean="0">
                          <a:solidFill>
                            <a:schemeClr val="tx1"/>
                          </a:solidFill>
                          <a:effectLst/>
                          <a:latin typeface="+mn-lt"/>
                          <a:ea typeface="+mn-ea"/>
                          <a:cs typeface="+mn-cs"/>
                        </a:rPr>
                        <a:t>Ordu Sosyal Bilimler Lisesi olarak Bakanlığımızın 09.02.2021 tarih, 20379545 sayılı olurları ile 2021-2022 eğitim-öğretim yılından itibaren okulumuzun öğrenim süresi 4 yıl olarak düzenlenmiştir.</a:t>
                      </a:r>
                      <a:endParaRPr lang="tr-TR" sz="1000" kern="1200" dirty="0">
                        <a:solidFill>
                          <a:schemeClr val="tx1"/>
                        </a:solidFill>
                        <a:effectLst/>
                        <a:latin typeface="+mn-lt"/>
                        <a:ea typeface="+mn-ea"/>
                        <a:cs typeface="+mn-cs"/>
                      </a:endParaRPr>
                    </a:p>
                    <a:p>
                      <a:endParaRPr lang="tr-TR" sz="800" kern="1200" dirty="0">
                        <a:solidFill>
                          <a:schemeClr val="tx1"/>
                        </a:solidFill>
                        <a:effectLst/>
                        <a:latin typeface="+mn-lt"/>
                        <a:ea typeface="+mn-ea"/>
                        <a:cs typeface="+mn-cs"/>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80685">
                <a:tc>
                  <a:txBody>
                    <a:bodyPr/>
                    <a:lstStyle/>
                    <a:p>
                      <a:pPr algn="ctr">
                        <a:spcAft>
                          <a:spcPts val="0"/>
                        </a:spcAft>
                      </a:pPr>
                      <a:r>
                        <a:rPr lang="tr-TR" sz="800" dirty="0">
                          <a:latin typeface="Arial"/>
                          <a:ea typeface="Times New Roman"/>
                          <a:cs typeface="Calibri"/>
                        </a:rPr>
                        <a:t>Binanın </a:t>
                      </a:r>
                      <a:r>
                        <a:rPr lang="tr-TR" sz="800" dirty="0" smtClean="0">
                          <a:latin typeface="Arial"/>
                          <a:ea typeface="Times New Roman"/>
                          <a:cs typeface="Calibri"/>
                        </a:rPr>
                        <a:t/>
                      </a:r>
                      <a:br>
                        <a:rPr lang="tr-TR" sz="800" dirty="0" smtClean="0">
                          <a:latin typeface="Arial"/>
                          <a:ea typeface="Times New Roman"/>
                          <a:cs typeface="Calibri"/>
                        </a:rPr>
                      </a:br>
                      <a:r>
                        <a:rPr lang="tr-TR" sz="800" dirty="0" smtClean="0">
                          <a:latin typeface="Arial"/>
                          <a:ea typeface="Times New Roman"/>
                          <a:cs typeface="Calibri"/>
                        </a:rPr>
                        <a:t>Hizmete </a:t>
                      </a:r>
                      <a:r>
                        <a:rPr lang="tr-TR" sz="800" dirty="0">
                          <a:latin typeface="Arial"/>
                          <a:ea typeface="Times New Roman"/>
                          <a:cs typeface="Calibri"/>
                        </a:rPr>
                        <a:t>Giriş Tarih</a:t>
                      </a:r>
                      <a:endParaRPr lang="tr-TR" sz="1000" dirty="0">
                        <a:latin typeface="Calibri"/>
                        <a:ea typeface="Times New Roman"/>
                        <a:cs typeface="Calibri"/>
                      </a:endParaRP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Bina En-Boy </a:t>
                      </a:r>
                      <a:r>
                        <a:rPr lang="tr-TR" sz="800" dirty="0" smtClean="0">
                          <a:latin typeface="Arial"/>
                          <a:ea typeface="Times New Roman"/>
                          <a:cs typeface="Calibri"/>
                        </a:rPr>
                        <a:t/>
                      </a:r>
                      <a:br>
                        <a:rPr lang="tr-TR" sz="800" dirty="0" smtClean="0">
                          <a:latin typeface="Arial"/>
                          <a:ea typeface="Times New Roman"/>
                          <a:cs typeface="Calibri"/>
                        </a:rPr>
                      </a:br>
                      <a:r>
                        <a:rPr lang="tr-TR" sz="800" dirty="0" smtClean="0">
                          <a:latin typeface="Arial"/>
                          <a:ea typeface="Times New Roman"/>
                          <a:cs typeface="Calibri"/>
                        </a:rPr>
                        <a:t>Oturum </a:t>
                      </a:r>
                      <a:r>
                        <a:rPr lang="tr-TR" sz="800" dirty="0">
                          <a:latin typeface="Arial"/>
                          <a:ea typeface="Times New Roman"/>
                          <a:cs typeface="Calibri"/>
                        </a:rPr>
                        <a:t>alanı(m2)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Bahçe Yüz Ölçümü(m2)</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Tapu Kime Ait</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800" dirty="0">
                          <a:latin typeface="Arial"/>
                          <a:ea typeface="Times New Roman"/>
                          <a:cs typeface="Calibri"/>
                        </a:rPr>
                        <a:t>Pansiyon Kapasitesi (varsa)</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000" dirty="0" smtClean="0">
                          <a:latin typeface="Calibri"/>
                          <a:ea typeface="Times New Roman"/>
                          <a:cs typeface="Calibri"/>
                        </a:rPr>
                        <a:t>Pansiyonda Barınan </a:t>
                      </a:r>
                      <a:br>
                        <a:rPr lang="tr-TR" sz="1000" dirty="0" smtClean="0">
                          <a:latin typeface="Calibri"/>
                          <a:ea typeface="Times New Roman"/>
                          <a:cs typeface="Calibri"/>
                        </a:rPr>
                      </a:br>
                      <a:r>
                        <a:rPr lang="tr-TR" sz="1000" dirty="0" smtClean="0">
                          <a:latin typeface="Calibri"/>
                          <a:ea typeface="Times New Roman"/>
                          <a:cs typeface="Calibri"/>
                        </a:rPr>
                        <a:t>Öğrenci Sayısı</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00" dirty="0" smtClean="0">
                          <a:latin typeface="Arial"/>
                          <a:ea typeface="Times New Roman"/>
                          <a:cs typeface="Calibri"/>
                        </a:rPr>
                        <a:t>Derslik Sayısı</a:t>
                      </a:r>
                      <a:endParaRPr lang="tr-TR" sz="10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3485">
                <a:tc>
                  <a:txBody>
                    <a:bodyPr/>
                    <a:lstStyle/>
                    <a:p>
                      <a:pPr algn="ctr">
                        <a:lnSpc>
                          <a:spcPct val="115000"/>
                        </a:lnSpc>
                        <a:spcAft>
                          <a:spcPts val="0"/>
                        </a:spcAft>
                      </a:pPr>
                      <a:r>
                        <a:rPr lang="tr-TR" sz="1200" dirty="0">
                          <a:latin typeface="Calibri"/>
                          <a:ea typeface="Times New Roman"/>
                          <a:cs typeface="Calibri"/>
                        </a:rPr>
                        <a:t>2006</a:t>
                      </a:r>
                    </a:p>
                  </a:txBody>
                  <a:tcPr marL="61636" marR="6163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1140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10660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MEB</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Calibri"/>
                          <a:ea typeface="Times New Roman"/>
                          <a:cs typeface="Calibri"/>
                        </a:rPr>
                        <a:t>120+120 = 240</a:t>
                      </a: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smtClean="0">
                          <a:latin typeface="Calibri"/>
                          <a:ea typeface="Times New Roman"/>
                          <a:cs typeface="Calibri"/>
                        </a:rPr>
                        <a:t>120 kız + 74 erkek = 194</a:t>
                      </a:r>
                      <a:endParaRPr lang="tr-TR" sz="12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latin typeface="+mn-lt"/>
                          <a:ea typeface="Times New Roman"/>
                          <a:cs typeface="Calibri"/>
                        </a:rPr>
                        <a:t>20</a:t>
                      </a:r>
                      <a:endParaRPr lang="tr-TR" sz="1200" dirty="0">
                        <a:latin typeface="Calibri"/>
                        <a:ea typeface="Times New Roman"/>
                        <a:cs typeface="Calibri"/>
                      </a:endParaRPr>
                    </a:p>
                  </a:txBody>
                  <a:tcPr marL="61636" marR="61636"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408" y="23345"/>
            <a:ext cx="843558" cy="843558"/>
          </a:xfrm>
          <a:prstGeom prst="ellipse">
            <a:avLst/>
          </a:prstGeom>
          <a:ln>
            <a:noFill/>
          </a:ln>
          <a:effectLst>
            <a:softEdge rad="112500"/>
          </a:effectLst>
        </p:spPr>
      </p:pic>
      <p:pic>
        <p:nvPicPr>
          <p:cNvPr id="3" name="Resim 2">
            <a:extLst>
              <a:ext uri="{FF2B5EF4-FFF2-40B4-BE49-F238E27FC236}">
                <a16:creationId xmlns:a16="http://schemas.microsoft.com/office/drawing/2014/main" id="{F803E40F-AD98-4ECD-A7F8-556B9C805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84" y="1995686"/>
            <a:ext cx="4583840" cy="1731706"/>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Dikdörtgen"/>
          <p:cNvSpPr/>
          <p:nvPr/>
        </p:nvSpPr>
        <p:spPr>
          <a:xfrm>
            <a:off x="107950" y="3003550"/>
            <a:ext cx="8928100" cy="20161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57148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8848" y="966643"/>
            <a:ext cx="870961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endParaRPr kumimoji="1" lang="tr-TR" sz="1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0" y="0"/>
            <a:ext cx="9144000" cy="90963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5128"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5129" name="1 Başlık"/>
          <p:cNvSpPr txBox="1">
            <a:spLocks/>
          </p:cNvSpPr>
          <p:nvPr/>
        </p:nvSpPr>
        <p:spPr bwMode="auto">
          <a:xfrm rot="5400000">
            <a:off x="4550568" y="-366156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77124" y="579811"/>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5" name="14 Dikdörtgen"/>
          <p:cNvSpPr/>
          <p:nvPr/>
        </p:nvSpPr>
        <p:spPr>
          <a:xfrm>
            <a:off x="107950" y="1419225"/>
            <a:ext cx="8928100" cy="1368425"/>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6253" name="Group 109"/>
          <p:cNvGraphicFramePr>
            <a:graphicFrameLocks noGrp="1"/>
          </p:cNvGraphicFramePr>
          <p:nvPr>
            <p:extLst>
              <p:ext uri="{D42A27DB-BD31-4B8C-83A1-F6EECF244321}">
                <p14:modId xmlns:p14="http://schemas.microsoft.com/office/powerpoint/2010/main" val="2577817557"/>
              </p:ext>
            </p:extLst>
          </p:nvPr>
        </p:nvGraphicFramePr>
        <p:xfrm>
          <a:off x="179388" y="3147814"/>
          <a:ext cx="8569075" cy="1800424"/>
        </p:xfrm>
        <a:graphic>
          <a:graphicData uri="http://schemas.openxmlformats.org/drawingml/2006/table">
            <a:tbl>
              <a:tblPr/>
              <a:tblGrid>
                <a:gridCol w="2706022">
                  <a:extLst>
                    <a:ext uri="{9D8B030D-6E8A-4147-A177-3AD203B41FA5}">
                      <a16:colId xmlns:a16="http://schemas.microsoft.com/office/drawing/2014/main" val="20000"/>
                    </a:ext>
                  </a:extLst>
                </a:gridCol>
                <a:gridCol w="1503346">
                  <a:extLst>
                    <a:ext uri="{9D8B030D-6E8A-4147-A177-3AD203B41FA5}">
                      <a16:colId xmlns:a16="http://schemas.microsoft.com/office/drawing/2014/main" val="20001"/>
                    </a:ext>
                  </a:extLst>
                </a:gridCol>
                <a:gridCol w="1503346">
                  <a:extLst>
                    <a:ext uri="{9D8B030D-6E8A-4147-A177-3AD203B41FA5}">
                      <a16:colId xmlns:a16="http://schemas.microsoft.com/office/drawing/2014/main" val="20002"/>
                    </a:ext>
                  </a:extLst>
                </a:gridCol>
                <a:gridCol w="1503346">
                  <a:extLst>
                    <a:ext uri="{9D8B030D-6E8A-4147-A177-3AD203B41FA5}">
                      <a16:colId xmlns:a16="http://schemas.microsoft.com/office/drawing/2014/main" val="20003"/>
                    </a:ext>
                  </a:extLst>
                </a:gridCol>
                <a:gridCol w="1353015">
                  <a:extLst>
                    <a:ext uri="{9D8B030D-6E8A-4147-A177-3AD203B41FA5}">
                      <a16:colId xmlns:a16="http://schemas.microsoft.com/office/drawing/2014/main" val="20004"/>
                    </a:ext>
                  </a:extLst>
                </a:gridCol>
              </a:tblGrid>
              <a:tr h="952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EĞİTİM ÖĞRETİM SINIFI</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OLMASI GEREKLİ NORM</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MEVCUT</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İHTİYAÇ</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FAZLA</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80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Öğretmen</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37</a:t>
                      </a:r>
                      <a:endParaRPr kumimoji="0" lang="tr-TR" sz="1000" b="1" i="0" u="none" strike="noStrike" cap="none" normalizeH="0" baseline="0" dirty="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35</a:t>
                      </a:r>
                      <a:endParaRPr kumimoji="0" lang="tr-TR" sz="1000" b="1" i="0" u="none" strike="noStrike" cap="none" normalizeH="0" baseline="0" dirty="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2</a:t>
                      </a:r>
                      <a:endParaRPr kumimoji="0" lang="tr-TR" sz="1000" b="1" i="0" u="none" strike="noStrike" cap="none" normalizeH="0" baseline="0" dirty="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endParaRPr kumimoji="0" lang="tr-TR" sz="1000" b="1" i="0" u="none" strike="noStrike" cap="none" normalizeH="0" baseline="0" dirty="0">
                        <a:ln>
                          <a:noFill/>
                        </a:ln>
                        <a:solidFill>
                          <a:schemeClr val="tx1"/>
                        </a:solidFill>
                        <a:effectLst/>
                        <a:latin typeface="Arial"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Ders Karşılığı Ücretli Öğretmen</a:t>
                      </a:r>
                      <a:endParaRPr kumimoji="0" lang="tr-TR" sz="1000" b="1" i="0" u="none" strike="noStrike" cap="none" normalizeH="0" baseline="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0</a:t>
                      </a: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endParaRPr kumimoji="0" lang="tr-TR" sz="1000" b="1" i="0" u="none" strike="noStrike" cap="none" normalizeH="0" baseline="0" dirty="0">
                        <a:ln>
                          <a:noFill/>
                        </a:ln>
                        <a:solidFill>
                          <a:schemeClr val="tx1"/>
                        </a:solidFill>
                        <a:effectLst/>
                        <a:latin typeface="Verdana" pitchFamily="34" charset="0"/>
                      </a:endParaRPr>
                    </a:p>
                  </a:txBody>
                  <a:tcPr marL="91422" marR="9142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2" name="Rectangle 1"/>
          <p:cNvSpPr/>
          <p:nvPr/>
        </p:nvSpPr>
        <p:spPr>
          <a:xfrm>
            <a:off x="-32" y="34966"/>
            <a:ext cx="9144000" cy="861774"/>
          </a:xfrm>
          <a:prstGeom prst="rect">
            <a:avLst/>
          </a:prstGeom>
        </p:spPr>
        <p:txBody>
          <a:bodyPr lIns="0">
            <a:spAutoFit/>
          </a:bodyPr>
          <a:lstStyle/>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1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graphicFrame>
        <p:nvGraphicFramePr>
          <p:cNvPr id="14" name="13 Tablo"/>
          <p:cNvGraphicFramePr>
            <a:graphicFrameLocks noGrp="1"/>
          </p:cNvGraphicFramePr>
          <p:nvPr>
            <p:extLst>
              <p:ext uri="{D42A27DB-BD31-4B8C-83A1-F6EECF244321}">
                <p14:modId xmlns:p14="http://schemas.microsoft.com/office/powerpoint/2010/main" val="2746694949"/>
              </p:ext>
            </p:extLst>
          </p:nvPr>
        </p:nvGraphicFramePr>
        <p:xfrm>
          <a:off x="179388" y="1465196"/>
          <a:ext cx="8569076" cy="1247841"/>
        </p:xfrm>
        <a:graphic>
          <a:graphicData uri="http://schemas.openxmlformats.org/drawingml/2006/table">
            <a:tbl>
              <a:tblPr/>
              <a:tblGrid>
                <a:gridCol w="2816832">
                  <a:extLst>
                    <a:ext uri="{9D8B030D-6E8A-4147-A177-3AD203B41FA5}">
                      <a16:colId xmlns:a16="http://schemas.microsoft.com/office/drawing/2014/main" val="20000"/>
                    </a:ext>
                  </a:extLst>
                </a:gridCol>
                <a:gridCol w="1502219">
                  <a:extLst>
                    <a:ext uri="{9D8B030D-6E8A-4147-A177-3AD203B41FA5}">
                      <a16:colId xmlns:a16="http://schemas.microsoft.com/office/drawing/2014/main" val="20001"/>
                    </a:ext>
                  </a:extLst>
                </a:gridCol>
                <a:gridCol w="1502217">
                  <a:extLst>
                    <a:ext uri="{9D8B030D-6E8A-4147-A177-3AD203B41FA5}">
                      <a16:colId xmlns:a16="http://schemas.microsoft.com/office/drawing/2014/main" val="20002"/>
                    </a:ext>
                  </a:extLst>
                </a:gridCol>
                <a:gridCol w="1502217">
                  <a:extLst>
                    <a:ext uri="{9D8B030D-6E8A-4147-A177-3AD203B41FA5}">
                      <a16:colId xmlns:a16="http://schemas.microsoft.com/office/drawing/2014/main" val="20003"/>
                    </a:ext>
                  </a:extLst>
                </a:gridCol>
                <a:gridCol w="1245591">
                  <a:extLst>
                    <a:ext uri="{9D8B030D-6E8A-4147-A177-3AD203B41FA5}">
                      <a16:colId xmlns:a16="http://schemas.microsoft.com/office/drawing/2014/main" val="20004"/>
                    </a:ext>
                  </a:extLst>
                </a:gridCol>
              </a:tblGrid>
              <a:tr h="4052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OKUL / KURUM YÖNETİCİSİ</a:t>
                      </a:r>
                      <a:endParaRPr kumimoji="0" lang="tr-TR" sz="1000" b="1" i="0" u="none" strike="noStrike" cap="none" normalizeH="0" baseline="0" dirty="0">
                        <a:ln>
                          <a:noFill/>
                        </a:ln>
                        <a:solidFill>
                          <a:srgbClr val="FF0000"/>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a:ln>
                            <a:noFill/>
                          </a:ln>
                          <a:solidFill>
                            <a:schemeClr val="tx1"/>
                          </a:solidFill>
                          <a:effectLst/>
                          <a:latin typeface="Calibri" pitchFamily="34" charset="0"/>
                        </a:rPr>
                        <a:t>NORM</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ASİL</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a:ln>
                            <a:noFill/>
                          </a:ln>
                          <a:solidFill>
                            <a:schemeClr val="tx1"/>
                          </a:solidFill>
                          <a:effectLst/>
                          <a:latin typeface="Calibri" pitchFamily="34" charset="0"/>
                          <a:ea typeface="+mn-ea"/>
                          <a:cs typeface="+mn-cs"/>
                        </a:rPr>
                        <a:t>VEKİL</a:t>
                      </a: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İHTİYAÇ</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Müdürü</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Arial" charset="0"/>
                        </a:rPr>
                        <a:t>0</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 Baş Yrd.</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1</a:t>
                      </a: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1</a:t>
                      </a:r>
                      <a:endParaRPr kumimoji="0" lang="tr-TR" sz="1000" b="1" i="0" u="none" strike="noStrike" cap="none" normalizeH="0" baseline="0" dirty="0">
                        <a:ln>
                          <a:noFill/>
                        </a:ln>
                        <a:solidFill>
                          <a:schemeClr val="tx1"/>
                        </a:solidFill>
                        <a:effectLst/>
                        <a:latin typeface="Verdana" pitchFamily="34"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endParaRPr kumimoji="0" lang="tr-TR" sz="1000" b="1" i="0" u="none" strike="noStrike" cap="none" normalizeH="0" baseline="0" dirty="0">
                        <a:ln>
                          <a:noFill/>
                        </a:ln>
                        <a:solidFill>
                          <a:schemeClr val="tx1"/>
                        </a:solidFill>
                        <a:effectLst/>
                        <a:latin typeface="Verdana" pitchFamily="34"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Verdana" pitchFamily="34" charset="0"/>
                        </a:rPr>
                        <a:t>0</a:t>
                      </a:r>
                      <a:endParaRPr kumimoji="0" lang="tr-TR" sz="1000" b="1" i="0" u="none" strike="noStrike" cap="none" normalizeH="0" baseline="0" dirty="0">
                        <a:ln>
                          <a:noFill/>
                        </a:ln>
                        <a:solidFill>
                          <a:schemeClr val="tx1"/>
                        </a:solidFill>
                        <a:effectLst/>
                        <a:latin typeface="Verdana" pitchFamily="34"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8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a:ln>
                            <a:noFill/>
                          </a:ln>
                          <a:solidFill>
                            <a:schemeClr val="tx1"/>
                          </a:solidFill>
                          <a:effectLst/>
                          <a:latin typeface="Calibri" pitchFamily="34" charset="0"/>
                        </a:rPr>
                        <a:t>Müdür Yardımcısı</a:t>
                      </a:r>
                      <a:endParaRPr kumimoji="0" lang="tr-TR" sz="1000" b="1" i="0" u="none" strike="noStrike" cap="none" normalizeH="0" baseline="0" dirty="0">
                        <a:ln>
                          <a:noFill/>
                        </a:ln>
                        <a:solidFill>
                          <a:schemeClr val="tx1"/>
                        </a:solidFill>
                        <a:effectLst/>
                        <a:latin typeface="Verdana" pitchFamily="34" charset="0"/>
                      </a:endParaRPr>
                    </a:p>
                  </a:txBody>
                  <a:tcPr marL="91422" marR="91422" marT="45773" marB="457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3</a:t>
                      </a:r>
                      <a:endParaRPr kumimoji="0" lang="tr-TR" sz="1000" b="1" i="0" u="none" strike="noStrike" cap="none" normalizeH="0" baseline="0" dirty="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2</a:t>
                      </a:r>
                      <a:endParaRPr kumimoji="0" lang="tr-TR" sz="1000" b="1" i="0" u="none" strike="noStrike" cap="none" normalizeH="0" baseline="0" dirty="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0</a:t>
                      </a:r>
                      <a:endParaRPr kumimoji="0" lang="tr-TR" sz="1000" b="1" i="0" u="none" strike="noStrike" cap="none" normalizeH="0" baseline="0" dirty="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1</a:t>
                      </a:r>
                      <a:endParaRPr kumimoji="0" lang="tr-TR" sz="1000" b="1" i="0" u="none" strike="noStrike" cap="none" normalizeH="0" baseline="0" dirty="0">
                        <a:ln>
                          <a:noFill/>
                        </a:ln>
                        <a:solidFill>
                          <a:schemeClr val="tx1"/>
                        </a:solidFill>
                        <a:effectLst/>
                        <a:latin typeface="Arial" charset="0"/>
                      </a:endParaRPr>
                    </a:p>
                  </a:txBody>
                  <a:tcPr marL="9523" marR="9523" marT="953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716" y="4816"/>
            <a:ext cx="843558" cy="843558"/>
          </a:xfrm>
          <a:prstGeom prst="ellipse">
            <a:avLst/>
          </a:prstGeom>
          <a:ln>
            <a:noFill/>
          </a:ln>
          <a:effectLst>
            <a:softEdge rad="112500"/>
          </a:effectLst>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284890" y="1563638"/>
            <a:ext cx="8607589" cy="3456384"/>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369572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PERSONEL SAYILARI </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6152"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6153"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2524044340"/>
              </p:ext>
            </p:extLst>
          </p:nvPr>
        </p:nvGraphicFramePr>
        <p:xfrm>
          <a:off x="395536" y="1707655"/>
          <a:ext cx="7934332" cy="3207434"/>
        </p:xfrm>
        <a:graphic>
          <a:graphicData uri="http://schemas.openxmlformats.org/drawingml/2006/table">
            <a:tbl>
              <a:tblPr>
                <a:tableStyleId>{616DA210-FB5B-4158-B5E0-FEB733F419BA}</a:tableStyleId>
              </a:tblPr>
              <a:tblGrid>
                <a:gridCol w="3341171">
                  <a:extLst>
                    <a:ext uri="{9D8B030D-6E8A-4147-A177-3AD203B41FA5}">
                      <a16:colId xmlns:a16="http://schemas.microsoft.com/office/drawing/2014/main" val="20000"/>
                    </a:ext>
                  </a:extLst>
                </a:gridCol>
                <a:gridCol w="1202057">
                  <a:extLst>
                    <a:ext uri="{9D8B030D-6E8A-4147-A177-3AD203B41FA5}">
                      <a16:colId xmlns:a16="http://schemas.microsoft.com/office/drawing/2014/main" val="20001"/>
                    </a:ext>
                  </a:extLst>
                </a:gridCol>
                <a:gridCol w="2056132">
                  <a:extLst>
                    <a:ext uri="{9D8B030D-6E8A-4147-A177-3AD203B41FA5}">
                      <a16:colId xmlns:a16="http://schemas.microsoft.com/office/drawing/2014/main" val="20002"/>
                    </a:ext>
                  </a:extLst>
                </a:gridCol>
                <a:gridCol w="1334972">
                  <a:extLst>
                    <a:ext uri="{9D8B030D-6E8A-4147-A177-3AD203B41FA5}">
                      <a16:colId xmlns:a16="http://schemas.microsoft.com/office/drawing/2014/main" val="20003"/>
                    </a:ext>
                  </a:extLst>
                </a:gridCol>
              </a:tblGrid>
              <a:tr h="294874">
                <a:tc gridSpan="4">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EĞİTİM ÖĞRETİM DIŞI PERSONEL DURUMU</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487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PERSONEL GÖREV VE ÜNVANI</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800" u="none" strike="noStrike" cap="none" normalizeH="0" baseline="0" dirty="0">
                          <a:ln>
                            <a:noFill/>
                          </a:ln>
                          <a:effectLst/>
                        </a:rPr>
                        <a:t>OLMASI GEREKLİ NORM</a:t>
                      </a:r>
                      <a:endParaRPr kumimoji="0" lang="tr-TR" sz="8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a:ln>
                            <a:noFill/>
                          </a:ln>
                          <a:effectLst/>
                        </a:rPr>
                        <a:t>MEVCUT</a:t>
                      </a:r>
                      <a:endParaRPr kumimoji="0" lang="tr-TR" sz="1200" b="1" i="0" u="none" strike="noStrike" cap="none" normalizeH="0" baseline="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a:ln>
                            <a:noFill/>
                          </a:ln>
                          <a:effectLst/>
                        </a:rPr>
                        <a:t>İHTİYAÇ</a:t>
                      </a:r>
                      <a:endParaRPr kumimoji="0" lang="tr-TR" sz="1200" b="1" i="0" u="none" strike="noStrike" cap="none" normalizeH="0" baseline="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1"/>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Memur-VHKİ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2</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2"/>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Şoför</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1</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3199638702"/>
                  </a:ext>
                </a:extLst>
              </a:tr>
              <a:tr h="254763">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a:ln>
                            <a:noFill/>
                          </a:ln>
                          <a:solidFill>
                            <a:schemeClr val="tx1"/>
                          </a:solidFill>
                          <a:effectLst/>
                          <a:latin typeface="+mn-lt"/>
                          <a:ea typeface="+mn-ea"/>
                          <a:cs typeface="+mn-cs"/>
                        </a:rPr>
                        <a:t>Yardımcı Hizmetli (Kadrolu)</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2222508137"/>
                  </a:ext>
                </a:extLst>
              </a:tr>
              <a:tr h="254763">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kern="1200" cap="none" normalizeH="0" baseline="0" dirty="0" smtClean="0">
                          <a:ln>
                            <a:noFill/>
                          </a:ln>
                          <a:solidFill>
                            <a:schemeClr val="tx1"/>
                          </a:solidFill>
                          <a:effectLst/>
                          <a:latin typeface="+mn-lt"/>
                          <a:ea typeface="+mn-ea"/>
                          <a:cs typeface="+mn-cs"/>
                        </a:rPr>
                        <a:t>Aşçı / Aşçı Yardımcısı</a:t>
                      </a:r>
                      <a:endParaRPr kumimoji="0" lang="tr-TR" sz="1200" u="none" strike="noStrike" kern="1200" cap="none" normalizeH="0" baseline="0" dirty="0">
                        <a:ln>
                          <a:noFill/>
                        </a:ln>
                        <a:solidFill>
                          <a:schemeClr val="tx1"/>
                        </a:solidFill>
                        <a:effectLst/>
                        <a:latin typeface="+mn-lt"/>
                        <a:ea typeface="+mn-ea"/>
                        <a:cs typeface="+mn-cs"/>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0</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53161061"/>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tr-TR" sz="1200" u="none" strike="noStrike" cap="none" normalizeH="0" baseline="0" dirty="0">
                          <a:ln>
                            <a:noFill/>
                          </a:ln>
                          <a:effectLst/>
                        </a:rPr>
                        <a:t>Geçici-Sürekli </a:t>
                      </a:r>
                      <a:r>
                        <a:rPr kumimoji="0" lang="tr-TR" sz="1200" u="none" strike="noStrike" cap="none" normalizeH="0" baseline="0" dirty="0" smtClean="0">
                          <a:ln>
                            <a:noFill/>
                          </a:ln>
                          <a:effectLst/>
                        </a:rPr>
                        <a:t>İşçi (Yardımcı </a:t>
                      </a:r>
                      <a:r>
                        <a:rPr kumimoji="0" lang="tr-TR" sz="1200" u="none" strike="noStrike" cap="none" normalizeH="0" baseline="0" dirty="0">
                          <a:ln>
                            <a:noFill/>
                          </a:ln>
                          <a:effectLst/>
                        </a:rPr>
                        <a:t>Hizmetler)</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Verdana" pitchFamily="34" charset="0"/>
                          <a:ea typeface="+mn-ea"/>
                          <a:cs typeface="+mn-cs"/>
                        </a:rPr>
                        <a:t>12</a:t>
                      </a:r>
                      <a:endParaRPr kumimoji="0" lang="tr-TR" sz="1200" b="1" i="0" u="none" strike="noStrike" kern="1200" cap="none" normalizeH="0" baseline="0" dirty="0">
                        <a:ln>
                          <a:noFill/>
                        </a:ln>
                        <a:solidFill>
                          <a:schemeClr val="tx1"/>
                        </a:solidFill>
                        <a:effectLst/>
                        <a:latin typeface="Verdana" pitchFamily="34" charset="0"/>
                        <a:ea typeface="+mn-ea"/>
                        <a:cs typeface="+mn-cs"/>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Verdana" pitchFamily="34" charset="0"/>
                          <a:ea typeface="+mn-ea"/>
                          <a:cs typeface="+mn-cs"/>
                        </a:rPr>
                        <a:t>6 </a:t>
                      </a:r>
                      <a:r>
                        <a:rPr kumimoji="0" lang="tr-TR" sz="1000" b="1" i="0" u="none" strike="noStrike" kern="1200" cap="none" normalizeH="0" baseline="0" dirty="0" smtClean="0">
                          <a:ln>
                            <a:noFill/>
                          </a:ln>
                          <a:solidFill>
                            <a:schemeClr val="tx1"/>
                          </a:solidFill>
                          <a:effectLst/>
                          <a:latin typeface="Verdana" pitchFamily="34" charset="0"/>
                          <a:ea typeface="+mn-ea"/>
                          <a:cs typeface="+mn-cs"/>
                        </a:rPr>
                        <a:t>(5 geçici +1 sürekli)</a:t>
                      </a:r>
                      <a:endParaRPr kumimoji="0" lang="tr-TR" sz="1000" b="1" i="0" u="none" strike="noStrike" kern="1200" cap="none" normalizeH="0" baseline="0" dirty="0">
                        <a:ln>
                          <a:noFill/>
                        </a:ln>
                        <a:solidFill>
                          <a:schemeClr val="tx1"/>
                        </a:solidFill>
                        <a:effectLst/>
                        <a:latin typeface="Verdana" pitchFamily="34" charset="0"/>
                        <a:ea typeface="+mn-ea"/>
                        <a:cs typeface="+mn-cs"/>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6</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3"/>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İŞKUR Tarafından Görevlendirilen Personel</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4</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3</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4"/>
                  </a:ext>
                </a:extLst>
              </a:tr>
              <a:tr h="29983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Belediyelerden Geçen Hizmetli</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5"/>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kern="1200" cap="none" normalizeH="0" baseline="0" dirty="0">
                          <a:ln>
                            <a:noFill/>
                          </a:ln>
                          <a:solidFill>
                            <a:schemeClr val="tx1"/>
                          </a:solidFill>
                          <a:effectLst/>
                          <a:latin typeface="+mn-lt"/>
                          <a:ea typeface="+mn-ea"/>
                          <a:cs typeface="+mn-cs"/>
                        </a:rPr>
                        <a:t>Okul Aile Birliklerince Çalıştırılan</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a:ln>
                            <a:noFill/>
                          </a:ln>
                          <a:solidFill>
                            <a:schemeClr val="tx1"/>
                          </a:solidFill>
                          <a:effectLst/>
                          <a:latin typeface="Verdana" pitchFamily="34" charset="0"/>
                        </a:rPr>
                        <a:t>0</a:t>
                      </a:r>
                    </a:p>
                  </a:txBody>
                  <a:tcPr marL="91441" marR="91441" marT="45712" marB="45712" anchor="ctr" horzOverflow="overflow"/>
                </a:tc>
                <a:extLst>
                  <a:ext uri="{0D108BD9-81ED-4DB2-BD59-A6C34878D82A}">
                    <a16:rowId xmlns:a16="http://schemas.microsoft.com/office/drawing/2014/main" val="10006"/>
                  </a:ext>
                </a:extLst>
              </a:tr>
              <a:tr h="29487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tr-TR" sz="1200" u="none" strike="noStrike" cap="none" normalizeH="0" baseline="0" dirty="0">
                          <a:ln>
                            <a:noFill/>
                          </a:ln>
                          <a:effectLst/>
                        </a:rPr>
                        <a:t>TOPLAM</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23</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14</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Verdana" pitchFamily="34" charset="0"/>
                        </a:rPr>
                        <a:t>9</a:t>
                      </a:r>
                      <a:endParaRPr kumimoji="0" lang="tr-TR" sz="1200" b="1" i="0" u="none" strike="noStrike" cap="none" normalizeH="0" baseline="0" dirty="0">
                        <a:ln>
                          <a:noFill/>
                        </a:ln>
                        <a:solidFill>
                          <a:schemeClr val="tx1"/>
                        </a:solidFill>
                        <a:effectLst/>
                        <a:latin typeface="Verdana" pitchFamily="34" charset="0"/>
                      </a:endParaRPr>
                    </a:p>
                  </a:txBody>
                  <a:tcPr marL="91441" marR="91441" marT="45712" marB="45712" anchor="ctr" horzOverflow="overflow"/>
                </a:tc>
                <a:extLst>
                  <a:ext uri="{0D108BD9-81ED-4DB2-BD59-A6C34878D82A}">
                    <a16:rowId xmlns:a16="http://schemas.microsoft.com/office/drawing/2014/main" val="10007"/>
                  </a:ext>
                </a:extLst>
              </a:tr>
            </a:tbl>
          </a:graphicData>
        </a:graphic>
      </p:graphicFrame>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1636"/>
            <a:ext cx="843558" cy="843558"/>
          </a:xfrm>
          <a:prstGeom prst="ellipse">
            <a:avLst/>
          </a:prstGeom>
          <a:ln>
            <a:noFill/>
          </a:ln>
          <a:effectLst>
            <a:softEdge rad="112500"/>
          </a:effec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646331"/>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BRANŞLARA GÖRE ÖĞRETMEN SAYILARI </a:t>
            </a:r>
            <a:endParaRPr lang="tr-TR" b="1" dirty="0">
              <a:latin typeface="Verdana" pitchFamily="34" charset="0"/>
            </a:endParaRPr>
          </a:p>
          <a:p>
            <a:pPr eaLnBrk="1" fontAlgn="auto" hangingPunct="1">
              <a:spcBef>
                <a:spcPts val="0"/>
              </a:spcBef>
              <a:spcAft>
                <a:spcPts val="0"/>
              </a:spcAft>
              <a:defRPr/>
            </a:pPr>
            <a:endPar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2770147323"/>
              </p:ext>
            </p:extLst>
          </p:nvPr>
        </p:nvGraphicFramePr>
        <p:xfrm>
          <a:off x="144462" y="1419624"/>
          <a:ext cx="8820026" cy="3402178"/>
        </p:xfrm>
        <a:graphic>
          <a:graphicData uri="http://schemas.openxmlformats.org/drawingml/2006/table">
            <a:tbl>
              <a:tblPr>
                <a:tableStyleId>{616DA210-FB5B-4158-B5E0-FEB733F419BA}</a:tableStyleId>
              </a:tblPr>
              <a:tblGrid>
                <a:gridCol w="2648410">
                  <a:extLst>
                    <a:ext uri="{9D8B030D-6E8A-4147-A177-3AD203B41FA5}">
                      <a16:colId xmlns:a16="http://schemas.microsoft.com/office/drawing/2014/main" val="20000"/>
                    </a:ext>
                  </a:extLst>
                </a:gridCol>
                <a:gridCol w="1014857">
                  <a:extLst>
                    <a:ext uri="{9D8B030D-6E8A-4147-A177-3AD203B41FA5}">
                      <a16:colId xmlns:a16="http://schemas.microsoft.com/office/drawing/2014/main" val="20001"/>
                    </a:ext>
                  </a:extLst>
                </a:gridCol>
                <a:gridCol w="1127619">
                  <a:extLst>
                    <a:ext uri="{9D8B030D-6E8A-4147-A177-3AD203B41FA5}">
                      <a16:colId xmlns:a16="http://schemas.microsoft.com/office/drawing/2014/main" val="20002"/>
                    </a:ext>
                  </a:extLst>
                </a:gridCol>
                <a:gridCol w="2706285">
                  <a:extLst>
                    <a:ext uri="{9D8B030D-6E8A-4147-A177-3AD203B41FA5}">
                      <a16:colId xmlns:a16="http://schemas.microsoft.com/office/drawing/2014/main" val="20003"/>
                    </a:ext>
                  </a:extLst>
                </a:gridCol>
                <a:gridCol w="546180">
                  <a:extLst>
                    <a:ext uri="{9D8B030D-6E8A-4147-A177-3AD203B41FA5}">
                      <a16:colId xmlns:a16="http://schemas.microsoft.com/office/drawing/2014/main" val="20004"/>
                    </a:ext>
                  </a:extLst>
                </a:gridCol>
                <a:gridCol w="776675">
                  <a:extLst>
                    <a:ext uri="{9D8B030D-6E8A-4147-A177-3AD203B41FA5}">
                      <a16:colId xmlns:a16="http://schemas.microsoft.com/office/drawing/2014/main" val="20005"/>
                    </a:ext>
                  </a:extLst>
                </a:gridCol>
              </a:tblGrid>
              <a:tr h="4571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Görevi/Branşı</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800" b="1" i="0" u="none" strike="noStrike" cap="none" normalizeH="0" baseline="0" dirty="0">
                          <a:ln>
                            <a:noFill/>
                          </a:ln>
                          <a:solidFill>
                            <a:schemeClr val="tx1"/>
                          </a:solidFill>
                          <a:effectLst/>
                          <a:latin typeface="Verdana" pitchFamily="34" charset="0"/>
                        </a:rPr>
                        <a:t>Görevi/Branşı</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dirty="0">
                          <a:ln>
                            <a:noFill/>
                          </a:ln>
                          <a:solidFill>
                            <a:schemeClr val="tx1"/>
                          </a:solidFill>
                          <a:effectLst/>
                          <a:latin typeface="Verdana" pitchFamily="34" charset="0"/>
                        </a:rPr>
                        <a:t>NORM</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800" b="1" i="0" u="none" strike="noStrike" cap="none" normalizeH="0" baseline="0" dirty="0">
                          <a:ln>
                            <a:noFill/>
                          </a:ln>
                          <a:solidFill>
                            <a:schemeClr val="tx1"/>
                          </a:solidFill>
                          <a:effectLst/>
                          <a:latin typeface="Verdana" pitchFamily="34" charset="0"/>
                        </a:rPr>
                        <a:t>MEVCUT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Beden Eğitimi</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Tarih</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3</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3</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32422">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Bilişim Teknolojileri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1</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Türk Dili Edebiyatı</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7</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6</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04616">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Biyoloji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1</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Yabancı Dil (İngilizce)</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smtClean="0">
                          <a:ln>
                            <a:noFill/>
                          </a:ln>
                          <a:solidFill>
                            <a:srgbClr val="FFFFFF"/>
                          </a:solidFill>
                          <a:effectLst/>
                          <a:latin typeface="+mn-lt"/>
                          <a:ea typeface="+mn-ea"/>
                          <a:cs typeface="+mn-cs"/>
                        </a:rPr>
                        <a:t>4</a:t>
                      </a: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4</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Coğrafya</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3</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3</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Yabancı Dil (Almanca)</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2</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18284">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Din Kültürü ve Ahlak Bilgisi</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smtClean="0">
                          <a:ln>
                            <a:noFill/>
                          </a:ln>
                          <a:solidFill>
                            <a:srgbClr val="FFFFFF"/>
                          </a:solidFill>
                          <a:effectLst/>
                          <a:latin typeface="+mn-lt"/>
                          <a:ea typeface="+mn-ea"/>
                          <a:cs typeface="+mn-cs"/>
                        </a:rPr>
                        <a:t>2</a:t>
                      </a: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9047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Felsefe</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smtClean="0">
                          <a:ln>
                            <a:noFill/>
                          </a:ln>
                          <a:solidFill>
                            <a:srgbClr val="FFFFFF"/>
                          </a:solidFill>
                          <a:effectLst/>
                          <a:latin typeface="+mn-lt"/>
                          <a:ea typeface="+mn-ea"/>
                          <a:cs typeface="+mn-cs"/>
                        </a:rPr>
                        <a:t>3</a:t>
                      </a: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Fizik</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Kimya</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17737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Matematik</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5</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5</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6558">
                <a:tc>
                  <a:txBody>
                    <a:bodyPr/>
                    <a:lstStyle/>
                    <a:p>
                      <a:pP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Müzik</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smtClean="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Rehberlik</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u="none" strike="noStrike" kern="1200" cap="none" normalizeH="0" baseline="0" dirty="0" smtClean="0">
                          <a:ln>
                            <a:noFill/>
                          </a:ln>
                          <a:solidFill>
                            <a:srgbClr val="FFFFFF"/>
                          </a:solidFill>
                          <a:effectLst/>
                          <a:latin typeface="+mn-lt"/>
                          <a:ea typeface="+mn-ea"/>
                          <a:cs typeface="+mn-cs"/>
                        </a:rPr>
                        <a:t>2</a:t>
                      </a:r>
                      <a:endParaRPr kumimoji="0" lang="tr-TR" sz="1000" b="1" u="none" strike="noStrike" kern="1200" cap="none" normalizeH="0" baseline="0" dirty="0">
                        <a:ln>
                          <a:noFill/>
                        </a:ln>
                        <a:solidFill>
                          <a:srgbClr val="FFFFFF"/>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2</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6558">
                <a:tc>
                  <a:txBody>
                    <a:bodyPr/>
                    <a:lstStyle/>
                    <a:p>
                      <a:pPr>
                        <a:spcAft>
                          <a:spcPts val="0"/>
                        </a:spcAft>
                      </a:pPr>
                      <a:r>
                        <a:rPr lang="tr-TR" sz="1100" b="1">
                          <a:solidFill>
                            <a:srgbClr val="FFFFFF"/>
                          </a:solidFill>
                          <a:effectLst/>
                          <a:latin typeface="Times New Roman" panose="02020603050405020304" pitchFamily="18" charset="0"/>
                          <a:ea typeface="Times New Roman" panose="02020603050405020304" pitchFamily="18" charset="0"/>
                        </a:rPr>
                        <a:t>Görsel Sanatlar</a:t>
                      </a:r>
                      <a:endParaRPr lang="tr-TR" sz="1200" b="1">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u="none" strike="noStrike" kern="1200" cap="none" normalizeH="0" baseline="0" dirty="0">
                          <a:ln>
                            <a:noFill/>
                          </a:ln>
                          <a:solidFill>
                            <a:srgbClr val="FFFFFF"/>
                          </a:solidFill>
                          <a:effectLst/>
                          <a:latin typeface="+mn-lt"/>
                          <a:ea typeface="+mn-ea"/>
                          <a:cs typeface="+mn-cs"/>
                        </a:rPr>
                        <a:t>1</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tr-TR" sz="1100" b="1" dirty="0">
                          <a:solidFill>
                            <a:srgbClr val="FFFFFF"/>
                          </a:solidFill>
                          <a:effectLst/>
                          <a:latin typeface="Times New Roman" panose="02020603050405020304" pitchFamily="18" charset="0"/>
                          <a:ea typeface="Times New Roman" panose="02020603050405020304" pitchFamily="18" charset="0"/>
                        </a:rPr>
                        <a:t>1</a:t>
                      </a:r>
                      <a:endParaRPr lang="tr-TR" sz="1200" b="1"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1647" y="56902"/>
            <a:ext cx="843558" cy="843558"/>
          </a:xfrm>
          <a:prstGeom prst="ellipse">
            <a:avLst/>
          </a:prstGeom>
          <a:ln>
            <a:noFill/>
          </a:ln>
          <a:effectLst>
            <a:softEdge rad="112500"/>
          </a:effec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Dikdörtgen"/>
          <p:cNvSpPr/>
          <p:nvPr/>
        </p:nvSpPr>
        <p:spPr>
          <a:xfrm>
            <a:off x="4714875" y="1292225"/>
            <a:ext cx="4071938"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1" name="20 Dikdörtgen"/>
          <p:cNvSpPr/>
          <p:nvPr/>
        </p:nvSpPr>
        <p:spPr>
          <a:xfrm>
            <a:off x="285750" y="1292225"/>
            <a:ext cx="4143375" cy="2071688"/>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2" name="21 Dikdörtgen"/>
          <p:cNvSpPr/>
          <p:nvPr/>
        </p:nvSpPr>
        <p:spPr>
          <a:xfrm>
            <a:off x="107950" y="3435350"/>
            <a:ext cx="8928100" cy="1714500"/>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34" name="133 Dikdörtgen"/>
          <p:cNvSpPr/>
          <p:nvPr/>
        </p:nvSpPr>
        <p:spPr>
          <a:xfrm>
            <a:off x="0" y="0"/>
            <a:ext cx="9144000" cy="95091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pic>
        <p:nvPicPr>
          <p:cNvPr id="8199" name="Picture 2" descr="C:\Users\BIMOSMAN\Desktop\Untitled-1 copy.png"/>
          <p:cNvPicPr>
            <a:picLocks noChangeAspect="1" noChangeArrowheads="1"/>
          </p:cNvPicPr>
          <p:nvPr/>
        </p:nvPicPr>
        <p:blipFill>
          <a:blip r:embed="rId2"/>
          <a:srcRect/>
          <a:stretch>
            <a:fillRect/>
          </a:stretch>
        </p:blipFill>
        <p:spPr bwMode="auto">
          <a:xfrm>
            <a:off x="201613" y="255588"/>
            <a:ext cx="466725" cy="444500"/>
          </a:xfrm>
          <a:prstGeom prst="rect">
            <a:avLst/>
          </a:prstGeom>
          <a:noFill/>
          <a:ln w="9525">
            <a:noFill/>
            <a:miter lim="800000"/>
            <a:headEnd/>
            <a:tailEnd/>
          </a:ln>
        </p:spPr>
      </p:pic>
      <p:sp>
        <p:nvSpPr>
          <p:cNvPr id="8200" name="1 Başlık"/>
          <p:cNvSpPr txBox="1">
            <a:spLocks/>
          </p:cNvSpPr>
          <p:nvPr/>
        </p:nvSpPr>
        <p:spPr bwMode="auto">
          <a:xfrm rot="5400000">
            <a:off x="4553744" y="-3602831"/>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47180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8" name="17 Dikdörtgen"/>
          <p:cNvSpPr/>
          <p:nvPr/>
        </p:nvSpPr>
        <p:spPr>
          <a:xfrm>
            <a:off x="422149" y="938213"/>
            <a:ext cx="5331075" cy="338554"/>
          </a:xfrm>
          <a:prstGeom prst="rect">
            <a:avLst/>
          </a:prstGeom>
        </p:spPr>
        <p:txBody>
          <a:bodyPr wrap="none">
            <a:spAutoFit/>
          </a:bodyPr>
          <a:lstStyle/>
          <a:p>
            <a:pPr algn="ctr" defTabSz="912838" fontAlgn="auto">
              <a:spcBef>
                <a:spcPts val="0"/>
              </a:spcBef>
              <a:spcAft>
                <a:spcPts val="0"/>
              </a:spcAft>
              <a:defRPr/>
            </a:pPr>
            <a:r>
              <a:rPr lang="tr-TR" sz="1600" b="1" i="1" dirty="0">
                <a:ln w="11430"/>
                <a:solidFill>
                  <a:srgbClr val="F8F8F8"/>
                </a:solidFill>
                <a:effectLst>
                  <a:outerShdw blurRad="25400" algn="tl" rotWithShape="0">
                    <a:srgbClr val="000000">
                      <a:alpha val="43000"/>
                    </a:srgbClr>
                  </a:outerShdw>
                </a:effectLst>
                <a:latin typeface="Arial Narrow" pitchFamily="34" charset="0"/>
                <a:cs typeface="Arial" pitchFamily="34" charset="0"/>
              </a:rPr>
              <a:t>ÖĞRETMEN VE DERSLİK BAŞINA  DÜŞEN ÖĞRENCİ SAYILARI </a:t>
            </a:r>
          </a:p>
        </p:txBody>
      </p:sp>
      <p:graphicFrame>
        <p:nvGraphicFramePr>
          <p:cNvPr id="25" name="Group 73"/>
          <p:cNvGraphicFramePr>
            <a:graphicFrameLocks noGrp="1"/>
          </p:cNvGraphicFramePr>
          <p:nvPr>
            <p:extLst>
              <p:ext uri="{D42A27DB-BD31-4B8C-83A1-F6EECF244321}">
                <p14:modId xmlns:p14="http://schemas.microsoft.com/office/powerpoint/2010/main" val="1263385602"/>
              </p:ext>
            </p:extLst>
          </p:nvPr>
        </p:nvGraphicFramePr>
        <p:xfrm>
          <a:off x="179389" y="3508375"/>
          <a:ext cx="8785098" cy="1466110"/>
        </p:xfrm>
        <a:graphic>
          <a:graphicData uri="http://schemas.openxmlformats.org/drawingml/2006/table">
            <a:tbl>
              <a:tblPr>
                <a:tableStyleId>{616DA210-FB5B-4158-B5E0-FEB733F419BA}</a:tableStyleId>
              </a:tblPr>
              <a:tblGrid>
                <a:gridCol w="1358784">
                  <a:extLst>
                    <a:ext uri="{9D8B030D-6E8A-4147-A177-3AD203B41FA5}">
                      <a16:colId xmlns:a16="http://schemas.microsoft.com/office/drawing/2014/main" val="20000"/>
                    </a:ext>
                  </a:extLst>
                </a:gridCol>
                <a:gridCol w="786593">
                  <a:extLst>
                    <a:ext uri="{9D8B030D-6E8A-4147-A177-3AD203B41FA5}">
                      <a16:colId xmlns:a16="http://schemas.microsoft.com/office/drawing/2014/main" val="20001"/>
                    </a:ext>
                  </a:extLst>
                </a:gridCol>
                <a:gridCol w="929610">
                  <a:extLst>
                    <a:ext uri="{9D8B030D-6E8A-4147-A177-3AD203B41FA5}">
                      <a16:colId xmlns:a16="http://schemas.microsoft.com/office/drawing/2014/main" val="20002"/>
                    </a:ext>
                  </a:extLst>
                </a:gridCol>
                <a:gridCol w="929610">
                  <a:extLst>
                    <a:ext uri="{9D8B030D-6E8A-4147-A177-3AD203B41FA5}">
                      <a16:colId xmlns:a16="http://schemas.microsoft.com/office/drawing/2014/main" val="20003"/>
                    </a:ext>
                  </a:extLst>
                </a:gridCol>
                <a:gridCol w="858101">
                  <a:extLst>
                    <a:ext uri="{9D8B030D-6E8A-4147-A177-3AD203B41FA5}">
                      <a16:colId xmlns:a16="http://schemas.microsoft.com/office/drawing/2014/main" val="20004"/>
                    </a:ext>
                  </a:extLst>
                </a:gridCol>
                <a:gridCol w="715084">
                  <a:extLst>
                    <a:ext uri="{9D8B030D-6E8A-4147-A177-3AD203B41FA5}">
                      <a16:colId xmlns:a16="http://schemas.microsoft.com/office/drawing/2014/main" val="20005"/>
                    </a:ext>
                  </a:extLst>
                </a:gridCol>
                <a:gridCol w="572067">
                  <a:extLst>
                    <a:ext uri="{9D8B030D-6E8A-4147-A177-3AD203B41FA5}">
                      <a16:colId xmlns:a16="http://schemas.microsoft.com/office/drawing/2014/main" val="20006"/>
                    </a:ext>
                  </a:extLst>
                </a:gridCol>
                <a:gridCol w="1358661">
                  <a:extLst>
                    <a:ext uri="{9D8B030D-6E8A-4147-A177-3AD203B41FA5}">
                      <a16:colId xmlns:a16="http://schemas.microsoft.com/office/drawing/2014/main" val="20007"/>
                    </a:ext>
                  </a:extLst>
                </a:gridCol>
                <a:gridCol w="1276588">
                  <a:extLst>
                    <a:ext uri="{9D8B030D-6E8A-4147-A177-3AD203B41FA5}">
                      <a16:colId xmlns:a16="http://schemas.microsoft.com/office/drawing/2014/main" val="20008"/>
                    </a:ext>
                  </a:extLst>
                </a:gridCol>
              </a:tblGrid>
              <a:tr h="240558">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gridSpan="4">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Öğrenci 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marL="0" marR="0" lvl="0" indent="0" algn="ctr" defTabSz="904875"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0" marR="92330" marT="44037" marB="44037" anchor="ctr" horzOverflow="overflow">
                    <a:lnL w="12700" cap="flat" cmpd="sng" algn="ctr">
                      <a:solidFill>
                        <a:schemeClr val="tx1"/>
                      </a:solidFill>
                      <a:prstDash val="solid"/>
                      <a:round/>
                      <a:headEnd type="none" w="med" len="med"/>
                      <a:tailEnd type="none" w="med" len="med"/>
                    </a:lnL>
                  </a:tcPr>
                </a:tc>
                <a:tc hMerge="1">
                  <a:txBody>
                    <a:bodyPr/>
                    <a:lstStyle/>
                    <a:p>
                      <a:endParaRPr lang="tr-TR"/>
                    </a:p>
                  </a:txBody>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Öğretmen </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Derslik Sayısı</a:t>
                      </a:r>
                    </a:p>
                  </a:txBody>
                  <a:tcPr marL="92337" marR="92337" marT="44027" marB="44027" anchor="ctr" horzOverflow="overflow">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Öğretmen Başına</a:t>
                      </a:r>
                    </a:p>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u="none" strike="noStrike" cap="none" normalizeH="0" baseline="0" dirty="0">
                          <a:ln>
                            <a:noFill/>
                          </a:ln>
                          <a:effectLst>
                            <a:outerShdw blurRad="38100" dist="38100" dir="2700000" algn="tl">
                              <a:srgbClr val="000000">
                                <a:alpha val="43137"/>
                              </a:srgbClr>
                            </a:outerShdw>
                          </a:effectLst>
                          <a:latin typeface="+mn-lt"/>
                        </a:rPr>
                        <a:t> Düşen Öğrenci Sayısı</a:t>
                      </a:r>
                      <a:endPar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endParaRP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Derslik Başına Düşen </a:t>
                      </a:r>
                    </a:p>
                    <a:p>
                      <a:pPr marL="0" marR="0" lvl="0" indent="0" algn="ctr" defTabSz="904875" rtl="0" eaLnBrk="1" fontAlgn="base" latinLnBrk="0" hangingPunct="1">
                        <a:lnSpc>
                          <a:spcPct val="100000"/>
                        </a:lnSpc>
                        <a:spcBef>
                          <a:spcPct val="0"/>
                        </a:spcBef>
                        <a:spcAft>
                          <a:spcPct val="0"/>
                        </a:spcAft>
                        <a:buClrTx/>
                        <a:buSzTx/>
                        <a:buFontTx/>
                        <a:buNone/>
                        <a:tabLst/>
                        <a:defRPr/>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Öğrenci Sayısı</a:t>
                      </a:r>
                    </a:p>
                  </a:txBody>
                  <a:tcPr marL="92337" marR="92337" marT="44027" marB="44027" anchor="ctr" horzOverflow="overflow">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63320">
                <a:tc vMerge="1">
                  <a:txBody>
                    <a:bodyPr/>
                    <a:lstStyle/>
                    <a:p>
                      <a:endParaRPr lang="tr-TR"/>
                    </a:p>
                  </a:txBody>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Özel Eğitim</a:t>
                      </a:r>
                    </a:p>
                  </a:txBody>
                  <a:tcPr marL="92337" marR="92337" marT="44027" marB="44027"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Kaynaştırma</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Diğer</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04875"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outerShdw blurRad="38100" dist="38100" dir="2700000" algn="tl">
                              <a:srgbClr val="000000">
                                <a:alpha val="43137"/>
                              </a:srgbClr>
                            </a:outerShdw>
                          </a:effectLst>
                          <a:latin typeface="+mn-lt"/>
                          <a:cs typeface="Arial" pitchFamily="34" charset="0"/>
                        </a:rPr>
                        <a:t>Toplam</a:t>
                      </a:r>
                    </a:p>
                  </a:txBody>
                  <a:tcPr marL="92337" marR="92337" marT="44027" marB="4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Okul Öncesi </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İlkokul</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effectLst>
                            <a:outerShdw blurRad="38100" dist="38100" dir="2700000" algn="tl">
                              <a:srgbClr val="000000">
                                <a:alpha val="43137"/>
                              </a:srgbClr>
                            </a:outerShdw>
                          </a:effectLst>
                          <a:latin typeface="+mn-lt"/>
                        </a:rPr>
                        <a:t>Ortaokul</a:t>
                      </a:r>
                      <a:endPar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endParaRPr>
                    </a:p>
                  </a:txBody>
                  <a:tcPr marL="92337" marR="92337" marT="44027" marB="44027" anchor="ctr" horzOverflow="overflow"/>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40558">
                <a:tc>
                  <a:txBody>
                    <a:bodyPr/>
                    <a:lstStyle/>
                    <a:p>
                      <a:pPr marL="0" marR="0" lvl="0" indent="0" algn="l" defTabSz="904875" rtl="0" eaLnBrk="1" fontAlgn="base" latinLnBrk="0" hangingPunct="1">
                        <a:lnSpc>
                          <a:spcPct val="100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Arial" pitchFamily="34" charset="0"/>
                        </a:rPr>
                        <a:t>Lise</a:t>
                      </a:r>
                    </a:p>
                  </a:txBody>
                  <a:tcPr marL="92337" marR="92337" marT="44027" marB="44027" anchor="ctr" horzOverflow="overflow"/>
                </a:tc>
                <a:tc>
                  <a:txBody>
                    <a:bodyPr/>
                    <a:lstStyle/>
                    <a:p>
                      <a:pPr algn="ctr" fontAlgn="b"/>
                      <a:r>
                        <a:rPr lang="tr-TR" sz="1000" b="0" i="0" u="none" strike="noStrike" dirty="0">
                          <a:solidFill>
                            <a:schemeClr val="tx1"/>
                          </a:solidFill>
                          <a:latin typeface="+mn-lt"/>
                        </a:rPr>
                        <a:t>0</a:t>
                      </a: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a:solidFill>
                            <a:schemeClr val="tx1"/>
                          </a:solidFill>
                          <a:latin typeface="+mn-lt"/>
                        </a:rPr>
                        <a:t>0</a:t>
                      </a: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510</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510</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35</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tc>
                  <a:txBody>
                    <a:bodyPr/>
                    <a:lstStyle/>
                    <a:p>
                      <a:pPr algn="ctr" fontAlgn="b"/>
                      <a:r>
                        <a:rPr lang="tr-TR" sz="1000" b="0" i="0" u="none" strike="noStrike" dirty="0" smtClean="0">
                          <a:solidFill>
                            <a:schemeClr val="tx1"/>
                          </a:solidFill>
                          <a:latin typeface="+mn-lt"/>
                        </a:rPr>
                        <a:t>20</a:t>
                      </a:r>
                      <a:endParaRPr lang="tr-TR" sz="1000" b="0" i="0" u="none" strike="noStrike" dirty="0">
                        <a:solidFill>
                          <a:schemeClr val="tx1"/>
                        </a:solidFill>
                        <a:latin typeface="+mn-lt"/>
                      </a:endParaRPr>
                    </a:p>
                  </a:txBody>
                  <a:tcPr marL="9526" marR="9526" marT="9522" marB="0" anchor="ctr">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15</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tr-TR" sz="1000" b="0" i="0" u="none" strike="noStrike" dirty="0" smtClean="0">
                          <a:solidFill>
                            <a:schemeClr val="tx1"/>
                          </a:solidFill>
                          <a:latin typeface="+mn-lt"/>
                        </a:rPr>
                        <a:t>26</a:t>
                      </a:r>
                      <a:endParaRPr lang="tr-TR" sz="1000" b="0" i="0" u="none" strike="noStrike" dirty="0">
                        <a:solidFill>
                          <a:schemeClr val="tx1"/>
                        </a:solidFill>
                        <a:latin typeface="+mn-lt"/>
                      </a:endParaRPr>
                    </a:p>
                  </a:txBody>
                  <a:tcPr marL="9526" marR="9526" marT="952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17" name="Rectangle 1"/>
          <p:cNvSpPr/>
          <p:nvPr/>
        </p:nvSpPr>
        <p:spPr>
          <a:xfrm>
            <a:off x="0" y="9507"/>
            <a:ext cx="9144000" cy="1231106"/>
          </a:xfrm>
          <a:prstGeom prst="rect">
            <a:avLst/>
          </a:prstGeom>
        </p:spPr>
        <p:txBody>
          <a:bodyPr lIns="0">
            <a:spAutoFit/>
          </a:bodyPr>
          <a:lstStyle/>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a:p>
            <a:pPr algn="ctr" eaLnBrk="1" fontAlgn="auto" hangingPunct="1">
              <a:spcBef>
                <a:spcPts val="0"/>
              </a:spcBef>
              <a:spcAft>
                <a:spcPts val="0"/>
              </a:spcAft>
              <a:defRPr/>
            </a:pPr>
            <a:endParaRPr kumimoji="1" lang="tr-TR"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929" y="55743"/>
            <a:ext cx="843558" cy="843558"/>
          </a:xfrm>
          <a:prstGeom prst="ellipse">
            <a:avLst/>
          </a:prstGeom>
          <a:ln>
            <a:noFill/>
          </a:ln>
          <a:effectLst>
            <a:softEdge rad="112500"/>
          </a:effectLst>
        </p:spPr>
      </p:pic>
      <p:pic>
        <p:nvPicPr>
          <p:cNvPr id="5" name="Resim 4">
            <a:extLst>
              <a:ext uri="{FF2B5EF4-FFF2-40B4-BE49-F238E27FC236}">
                <a16:creationId xmlns:a16="http://schemas.microsoft.com/office/drawing/2014/main" id="{01D13B74-E6B0-476B-820A-9FC10533B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8697" y="1382587"/>
            <a:ext cx="2453072" cy="1839804"/>
          </a:xfrm>
          <a:prstGeom prst="rect">
            <a:avLst/>
          </a:prstGeom>
        </p:spPr>
      </p:pic>
      <p:pic>
        <p:nvPicPr>
          <p:cNvPr id="4" name="Resim 3">
            <a:extLst>
              <a:ext uri="{FF2B5EF4-FFF2-40B4-BE49-F238E27FC236}">
                <a16:creationId xmlns:a16="http://schemas.microsoft.com/office/drawing/2014/main" id="{AF993166-6BD8-4E05-BCEC-AB5A92C2D4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949" y="1386252"/>
            <a:ext cx="2453072" cy="1839804"/>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1278456"/>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35496" y="1266314"/>
            <a:ext cx="2928958"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TAŞIMA</a:t>
            </a:r>
          </a:p>
        </p:txBody>
      </p:sp>
      <p:sp>
        <p:nvSpPr>
          <p:cNvPr id="134" name="133 Dikdörtgen"/>
          <p:cNvSpPr/>
          <p:nvPr/>
        </p:nvSpPr>
        <p:spPr>
          <a:xfrm>
            <a:off x="-32" y="19817"/>
            <a:ext cx="9144000" cy="1210489"/>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000" b="1" dirty="0">
              <a:latin typeface="Arial Narrow" pitchFamily="34" charset="0"/>
            </a:endParaRPr>
          </a:p>
        </p:txBody>
      </p:sp>
      <p:pic>
        <p:nvPicPr>
          <p:cNvPr id="9224" name="Picture 2" descr="C:\Users\BIMOSMAN\Desktop\Untitled-1 copy.png"/>
          <p:cNvPicPr>
            <a:picLocks noChangeAspect="1" noChangeArrowheads="1"/>
          </p:cNvPicPr>
          <p:nvPr/>
        </p:nvPicPr>
        <p:blipFill>
          <a:blip r:embed="rId2"/>
          <a:srcRect/>
          <a:stretch>
            <a:fillRect/>
          </a:stretch>
        </p:blipFill>
        <p:spPr bwMode="auto">
          <a:xfrm>
            <a:off x="201613" y="263525"/>
            <a:ext cx="466725" cy="444500"/>
          </a:xfrm>
          <a:prstGeom prst="rect">
            <a:avLst/>
          </a:prstGeom>
          <a:noFill/>
          <a:ln w="9525">
            <a:noFill/>
            <a:miter lim="800000"/>
            <a:headEnd/>
            <a:tailEnd/>
          </a:ln>
        </p:spPr>
      </p:pic>
      <p:sp>
        <p:nvSpPr>
          <p:cNvPr id="9225" name="1 Başlık"/>
          <p:cNvSpPr txBox="1">
            <a:spLocks/>
          </p:cNvSpPr>
          <p:nvPr/>
        </p:nvSpPr>
        <p:spPr bwMode="auto">
          <a:xfrm rot="5400000">
            <a:off x="4553744" y="-3313906"/>
            <a:ext cx="36512"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800" y="795835"/>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sp>
        <p:nvSpPr>
          <p:cNvPr id="19" name="18 Dikdörtgen"/>
          <p:cNvSpPr/>
          <p:nvPr/>
        </p:nvSpPr>
        <p:spPr>
          <a:xfrm>
            <a:off x="-285784" y="1266314"/>
            <a:ext cx="9429784" cy="369332"/>
          </a:xfrm>
          <a:prstGeom prst="rect">
            <a:avLst/>
          </a:prstGeom>
          <a:gradFill>
            <a:gsLst>
              <a:gs pos="0">
                <a:schemeClr val="tx1">
                  <a:alpha val="0"/>
                </a:schemeClr>
              </a:gs>
              <a:gs pos="50000">
                <a:schemeClr val="tx1">
                  <a:alpha val="50000"/>
                </a:schemeClr>
              </a:gs>
              <a:gs pos="100000">
                <a:schemeClr val="tx1">
                  <a:alpha val="0"/>
                </a:schemeClr>
              </a:gs>
            </a:gsLst>
            <a:path path="circle">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21" name="Rectangle 1"/>
          <p:cNvSpPr/>
          <p:nvPr/>
        </p:nvSpPr>
        <p:spPr>
          <a:xfrm>
            <a:off x="0" y="9507"/>
            <a:ext cx="9144000" cy="1200329"/>
          </a:xfrm>
          <a:prstGeom prst="rect">
            <a:avLst/>
          </a:prstGeom>
        </p:spPr>
        <p:txBody>
          <a:bodyPr lIns="0">
            <a:spAutoFit/>
          </a:bodyPr>
          <a:lstStyle/>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sp>
        <p:nvSpPr>
          <p:cNvPr id="22" name="14 Dikdörtgen"/>
          <p:cNvSpPr/>
          <p:nvPr/>
        </p:nvSpPr>
        <p:spPr>
          <a:xfrm>
            <a:off x="107504" y="1884820"/>
            <a:ext cx="8857870" cy="2957153"/>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graphicFrame>
        <p:nvGraphicFramePr>
          <p:cNvPr id="23" name="Group 124"/>
          <p:cNvGraphicFramePr>
            <a:graphicFrameLocks noGrp="1"/>
          </p:cNvGraphicFramePr>
          <p:nvPr>
            <p:extLst>
              <p:ext uri="{D42A27DB-BD31-4B8C-83A1-F6EECF244321}">
                <p14:modId xmlns:p14="http://schemas.microsoft.com/office/powerpoint/2010/main" val="408373231"/>
              </p:ext>
            </p:extLst>
          </p:nvPr>
        </p:nvGraphicFramePr>
        <p:xfrm>
          <a:off x="178751" y="2025933"/>
          <a:ext cx="8715375" cy="2706058"/>
        </p:xfrm>
        <a:graphic>
          <a:graphicData uri="http://schemas.openxmlformats.org/drawingml/2006/table">
            <a:tbl>
              <a:tblPr/>
              <a:tblGrid>
                <a:gridCol w="1045352">
                  <a:extLst>
                    <a:ext uri="{9D8B030D-6E8A-4147-A177-3AD203B41FA5}">
                      <a16:colId xmlns:a16="http://schemas.microsoft.com/office/drawing/2014/main" val="20000"/>
                    </a:ext>
                  </a:extLst>
                </a:gridCol>
                <a:gridCol w="891398">
                  <a:extLst>
                    <a:ext uri="{9D8B030D-6E8A-4147-A177-3AD203B41FA5}">
                      <a16:colId xmlns:a16="http://schemas.microsoft.com/office/drawing/2014/main" val="20001"/>
                    </a:ext>
                  </a:extLst>
                </a:gridCol>
                <a:gridCol w="968375">
                  <a:extLst>
                    <a:ext uri="{9D8B030D-6E8A-4147-A177-3AD203B41FA5}">
                      <a16:colId xmlns:a16="http://schemas.microsoft.com/office/drawing/2014/main" val="20002"/>
                    </a:ext>
                  </a:extLst>
                </a:gridCol>
                <a:gridCol w="968375">
                  <a:extLst>
                    <a:ext uri="{9D8B030D-6E8A-4147-A177-3AD203B41FA5}">
                      <a16:colId xmlns:a16="http://schemas.microsoft.com/office/drawing/2014/main" val="20003"/>
                    </a:ext>
                  </a:extLst>
                </a:gridCol>
                <a:gridCol w="968375">
                  <a:extLst>
                    <a:ext uri="{9D8B030D-6E8A-4147-A177-3AD203B41FA5}">
                      <a16:colId xmlns:a16="http://schemas.microsoft.com/office/drawing/2014/main" val="20004"/>
                    </a:ext>
                  </a:extLst>
                </a:gridCol>
                <a:gridCol w="968375">
                  <a:extLst>
                    <a:ext uri="{9D8B030D-6E8A-4147-A177-3AD203B41FA5}">
                      <a16:colId xmlns:a16="http://schemas.microsoft.com/office/drawing/2014/main" val="20005"/>
                    </a:ext>
                  </a:extLst>
                </a:gridCol>
                <a:gridCol w="968375">
                  <a:extLst>
                    <a:ext uri="{9D8B030D-6E8A-4147-A177-3AD203B41FA5}">
                      <a16:colId xmlns:a16="http://schemas.microsoft.com/office/drawing/2014/main" val="20006"/>
                    </a:ext>
                  </a:extLst>
                </a:gridCol>
                <a:gridCol w="968375">
                  <a:extLst>
                    <a:ext uri="{9D8B030D-6E8A-4147-A177-3AD203B41FA5}">
                      <a16:colId xmlns:a16="http://schemas.microsoft.com/office/drawing/2014/main" val="20007"/>
                    </a:ext>
                  </a:extLst>
                </a:gridCol>
                <a:gridCol w="968375">
                  <a:extLst>
                    <a:ext uri="{9D8B030D-6E8A-4147-A177-3AD203B41FA5}">
                      <a16:colId xmlns:a16="http://schemas.microsoft.com/office/drawing/2014/main" val="20008"/>
                    </a:ext>
                  </a:extLst>
                </a:gridCol>
              </a:tblGrid>
              <a:tr h="211350">
                <a:tc gridSpan="9">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ÖZEL TAŞIMA</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65171">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mn-ea"/>
                          <a:cs typeface="+mn-cs"/>
                        </a:rPr>
                        <a:t>2021-2022</a:t>
                      </a:r>
                      <a:endParaRPr kumimoji="0" lang="tr-T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mn-ea"/>
                          <a:cs typeface="+mn-cs"/>
                        </a:rPr>
                        <a:t>2022-2023</a:t>
                      </a: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400" b="1" i="0" u="none" strike="noStrike" cap="none" normalizeH="0" baseline="0" dirty="0" smtClean="0">
                          <a:ln>
                            <a:noFill/>
                          </a:ln>
                          <a:solidFill>
                            <a:schemeClr val="tx1"/>
                          </a:solidFill>
                          <a:effectLst/>
                          <a:latin typeface="Calibri" pitchFamily="34" charset="0"/>
                          <a:ea typeface="+mn-ea"/>
                          <a:cs typeface="+mn-cs"/>
                        </a:rPr>
                        <a:t>2023-2024</a:t>
                      </a: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423596">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TAŞINILAN OKUL /YERLEŞİM BİRİMİ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000" b="0" i="0" u="none" strike="noStrike" cap="none" normalizeH="0" baseline="0" dirty="0">
                          <a:ln>
                            <a:noFill/>
                          </a:ln>
                          <a:solidFill>
                            <a:schemeClr val="tx1"/>
                          </a:solidFill>
                          <a:effectLst/>
                          <a:latin typeface="Calibri" pitchFamily="34" charset="0"/>
                        </a:rPr>
                        <a:t>SAYISI</a:t>
                      </a:r>
                      <a:endPar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TAŞIMA YAPAN      ARAÇ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TAŞINAN ÖĞRENCİ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SAYISI</a:t>
                      </a: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5941">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293</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292</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320</a:t>
                      </a:r>
                      <a:endParaRPr kumimoji="0" lang="tr-TR"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525" marR="9525" marT="952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816" y="173582"/>
            <a:ext cx="843558" cy="843558"/>
          </a:xfrm>
          <a:prstGeom prst="ellipse">
            <a:avLst/>
          </a:prstGeom>
          <a:ln>
            <a:noFill/>
          </a:ln>
          <a:effectLst>
            <a:softEdge rad="112500"/>
          </a:effec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129 Dikdörtgen"/>
          <p:cNvSpPr/>
          <p:nvPr/>
        </p:nvSpPr>
        <p:spPr>
          <a:xfrm>
            <a:off x="-32" y="951451"/>
            <a:ext cx="1714512" cy="357190"/>
          </a:xfrm>
          <a:prstGeom prst="rect">
            <a:avLst/>
          </a:prstGeom>
          <a:gradFill flip="none" rotWithShape="1">
            <a:gsLst>
              <a:gs pos="24000">
                <a:schemeClr val="bg1">
                  <a:alpha val="0"/>
                </a:schemeClr>
              </a:gs>
              <a:gs pos="100000">
                <a:schemeClr val="bg1">
                  <a:alpha val="50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b="1" dirty="0">
              <a:latin typeface="Arial Narrow" pitchFamily="34" charset="0"/>
            </a:endParaRPr>
          </a:p>
        </p:txBody>
      </p:sp>
      <p:sp>
        <p:nvSpPr>
          <p:cNvPr id="123" name="Rectangle 1"/>
          <p:cNvSpPr/>
          <p:nvPr/>
        </p:nvSpPr>
        <p:spPr>
          <a:xfrm>
            <a:off x="107504" y="929865"/>
            <a:ext cx="9036496" cy="369332"/>
          </a:xfrm>
          <a:prstGeom prst="rect">
            <a:avLst/>
          </a:prstGeom>
        </p:spPr>
        <p:txBody>
          <a:bodyPr lIns="0">
            <a:spAutoFit/>
          </a:bodyPr>
          <a:lstStyle/>
          <a:p>
            <a:pP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ETKİNLİK SAYILARI </a:t>
            </a:r>
          </a:p>
        </p:txBody>
      </p:sp>
      <p:sp>
        <p:nvSpPr>
          <p:cNvPr id="134" name="133 Dikdörtgen"/>
          <p:cNvSpPr/>
          <p:nvPr/>
        </p:nvSpPr>
        <p:spPr>
          <a:xfrm>
            <a:off x="-2233" y="0"/>
            <a:ext cx="9144000" cy="914367"/>
          </a:xfrm>
          <a:prstGeom prst="rect">
            <a:avLst/>
          </a:prstGeom>
          <a:solidFill>
            <a:schemeClr val="bg2">
              <a:lumMod val="10000"/>
              <a:alpha val="4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KAYMAKAMLIĞI</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Perşembe İlçe Milli Eğitim Müdürlüğü</a:t>
            </a:r>
          </a:p>
          <a:p>
            <a:pPr algn="ctr" eaLnBrk="1" fontAlgn="auto" hangingPunct="1">
              <a:spcBef>
                <a:spcPts val="0"/>
              </a:spcBef>
              <a:spcAft>
                <a:spcPts val="0"/>
              </a:spcAft>
              <a:defRPr/>
            </a:pPr>
            <a:r>
              <a:rPr kumimoji="1"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latin typeface="Arial Black" pitchFamily="34" charset="0"/>
              </a:rPr>
              <a:t>Ordu Sosyal Bilimler Lisesi Müdürlüğü</a:t>
            </a:r>
          </a:p>
        </p:txBody>
      </p:sp>
      <p:pic>
        <p:nvPicPr>
          <p:cNvPr id="7175" name="Picture 2" descr="C:\Users\BIMOSMAN\Desktop\Untitled-1 copy.png"/>
          <p:cNvPicPr>
            <a:picLocks noChangeAspect="1" noChangeArrowheads="1"/>
          </p:cNvPicPr>
          <p:nvPr/>
        </p:nvPicPr>
        <p:blipFill>
          <a:blip r:embed="rId2"/>
          <a:srcRect/>
          <a:stretch>
            <a:fillRect/>
          </a:stretch>
        </p:blipFill>
        <p:spPr bwMode="auto">
          <a:xfrm>
            <a:off x="144463" y="255588"/>
            <a:ext cx="466725" cy="444500"/>
          </a:xfrm>
          <a:prstGeom prst="rect">
            <a:avLst/>
          </a:prstGeom>
          <a:noFill/>
          <a:ln w="9525">
            <a:noFill/>
            <a:miter lim="800000"/>
            <a:headEnd/>
            <a:tailEnd/>
          </a:ln>
        </p:spPr>
      </p:pic>
      <p:sp>
        <p:nvSpPr>
          <p:cNvPr id="7176" name="1 Başlık"/>
          <p:cNvSpPr txBox="1">
            <a:spLocks/>
          </p:cNvSpPr>
          <p:nvPr/>
        </p:nvSpPr>
        <p:spPr bwMode="auto">
          <a:xfrm rot="5400000">
            <a:off x="4560093" y="-3642518"/>
            <a:ext cx="36513" cy="9144000"/>
          </a:xfrm>
          <a:prstGeom prst="rect">
            <a:avLst/>
          </a:prstGeom>
          <a:solidFill>
            <a:schemeClr val="tx1"/>
          </a:solidFill>
          <a:ln w="9525">
            <a:noFill/>
            <a:miter lim="800000"/>
            <a:headEnd/>
            <a:tailEnd/>
          </a:ln>
        </p:spPr>
        <p:txBody>
          <a:bodyPr anchor="ctr"/>
          <a:lstStyle/>
          <a:p>
            <a:pPr algn="ctr" eaLnBrk="1" hangingPunct="1"/>
            <a:endParaRPr lang="tr-TR" altLang="tr-TR"/>
          </a:p>
        </p:txBody>
      </p:sp>
      <p:sp>
        <p:nvSpPr>
          <p:cNvPr id="129" name="1 Başlık"/>
          <p:cNvSpPr txBox="1">
            <a:spLocks/>
          </p:cNvSpPr>
          <p:nvPr/>
        </p:nvSpPr>
        <p:spPr bwMode="auto">
          <a:xfrm rot="5400000">
            <a:off x="767771" y="543963"/>
            <a:ext cx="36000" cy="1571606"/>
          </a:xfrm>
          <a:prstGeom prst="rect">
            <a:avLst/>
          </a:prstGeom>
          <a:gradFill>
            <a:gsLst>
              <a:gs pos="24000">
                <a:schemeClr val="tx1"/>
              </a:gs>
              <a:gs pos="97000">
                <a:schemeClr val="tx1">
                  <a:alpha val="0"/>
                </a:schemeClr>
              </a:gs>
            </a:gsLst>
            <a:path path="circle">
              <a:fillToRect l="100000" t="100000"/>
            </a:path>
          </a:gradFill>
          <a:ln w="9525">
            <a:noFill/>
            <a:miter lim="800000"/>
            <a:headEnd/>
            <a:tailEnd/>
          </a:ln>
        </p:spPr>
        <p:txBody>
          <a:bodyPr anchor="ctr"/>
          <a:lstStyle/>
          <a:p>
            <a:pPr algn="ctr" eaLnBrk="1" fontAlgn="auto" hangingPunct="1">
              <a:spcBef>
                <a:spcPts val="0"/>
              </a:spcBef>
              <a:spcAft>
                <a:spcPts val="0"/>
              </a:spcAft>
              <a:defRPr/>
            </a:pPr>
            <a:endParaRPr lang="tr-TR">
              <a:latin typeface="+mn-lt"/>
            </a:endParaRPr>
          </a:p>
        </p:txBody>
      </p:sp>
      <p:graphicFrame>
        <p:nvGraphicFramePr>
          <p:cNvPr id="18" name="Group 77"/>
          <p:cNvGraphicFramePr>
            <a:graphicFrameLocks noGrp="1"/>
          </p:cNvGraphicFramePr>
          <p:nvPr>
            <p:extLst>
              <p:ext uri="{D42A27DB-BD31-4B8C-83A1-F6EECF244321}">
                <p14:modId xmlns:p14="http://schemas.microsoft.com/office/powerpoint/2010/main" val="1284702315"/>
              </p:ext>
            </p:extLst>
          </p:nvPr>
        </p:nvGraphicFramePr>
        <p:xfrm>
          <a:off x="251520" y="1419622"/>
          <a:ext cx="8640960" cy="3468096"/>
        </p:xfrm>
        <a:graphic>
          <a:graphicData uri="http://schemas.openxmlformats.org/drawingml/2006/table">
            <a:tbl>
              <a:tblPr>
                <a:tableStyleId>{616DA210-FB5B-4158-B5E0-FEB733F419BA}</a:tableStyleId>
              </a:tblPr>
              <a:tblGrid>
                <a:gridCol w="3217162">
                  <a:extLst>
                    <a:ext uri="{9D8B030D-6E8A-4147-A177-3AD203B41FA5}">
                      <a16:colId xmlns:a16="http://schemas.microsoft.com/office/drawing/2014/main" val="20000"/>
                    </a:ext>
                  </a:extLst>
                </a:gridCol>
                <a:gridCol w="1157076">
                  <a:extLst>
                    <a:ext uri="{9D8B030D-6E8A-4147-A177-3AD203B41FA5}">
                      <a16:colId xmlns:a16="http://schemas.microsoft.com/office/drawing/2014/main" val="1034942337"/>
                    </a:ext>
                  </a:extLst>
                </a:gridCol>
                <a:gridCol w="4266722">
                  <a:extLst>
                    <a:ext uri="{9D8B030D-6E8A-4147-A177-3AD203B41FA5}">
                      <a16:colId xmlns:a16="http://schemas.microsoft.com/office/drawing/2014/main" val="20001"/>
                    </a:ext>
                  </a:extLst>
                </a:gridCol>
              </a:tblGrid>
              <a:tr h="29830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ETKİNLİK/FAALİYET ADI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chemeClr val="tx1"/>
                          </a:solidFill>
                          <a:effectLst/>
                          <a:latin typeface="Verdana" pitchFamily="34" charset="0"/>
                        </a:rPr>
                        <a:t>SAYISI</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İLKÖĞRETİM YETİŞTİRME PROGRAMI (İYEP)</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0</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8653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DESTEKLEME VE YETİŞTİRME KURSU (DYK)</a:t>
                      </a: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2021-2022</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17 KURS / 12 KADROLU ÖĞRETMEN / 112 ÖĞRENCİ (10-11-12.SINIFLAR)</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8653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2022-2023</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26 KURS / 12 KADROLU ÖĞRETMEN / 182 ÖĞRENCİ (10-11-12.SINIFLAR)</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3398616"/>
                  </a:ext>
                </a:extLst>
              </a:tr>
              <a:tr h="18653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00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2023-2024</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13 </a:t>
                      </a:r>
                      <a:r>
                        <a:rPr kumimoji="0" lang="tr-TR" sz="1000" b="0" u="none" strike="noStrike" kern="1200" cap="none" normalizeH="0" baseline="0" dirty="0" smtClean="0">
                          <a:ln>
                            <a:noFill/>
                          </a:ln>
                          <a:solidFill>
                            <a:schemeClr val="tx1"/>
                          </a:solidFill>
                          <a:effectLst/>
                          <a:latin typeface="+mn-lt"/>
                          <a:ea typeface="+mn-ea"/>
                          <a:cs typeface="+mn-cs"/>
                        </a:rPr>
                        <a:t>KURS / 12 KADROLU ÖĞRETMEN / </a:t>
                      </a:r>
                      <a:r>
                        <a:rPr kumimoji="0" lang="tr-TR" sz="1000" b="0" u="none" strike="noStrike" kern="1200" cap="none" normalizeH="0" baseline="0" dirty="0" smtClean="0">
                          <a:ln>
                            <a:noFill/>
                          </a:ln>
                          <a:solidFill>
                            <a:schemeClr val="tx1"/>
                          </a:solidFill>
                          <a:effectLst/>
                          <a:latin typeface="+mn-lt"/>
                          <a:ea typeface="+mn-ea"/>
                          <a:cs typeface="+mn-cs"/>
                        </a:rPr>
                        <a:t>95 </a:t>
                      </a:r>
                      <a:r>
                        <a:rPr kumimoji="0" lang="tr-TR" sz="1000" b="0" u="none" strike="noStrike" kern="1200" cap="none" normalizeH="0" baseline="0" dirty="0" smtClean="0">
                          <a:ln>
                            <a:noFill/>
                          </a:ln>
                          <a:solidFill>
                            <a:schemeClr val="tx1"/>
                          </a:solidFill>
                          <a:effectLst/>
                          <a:latin typeface="+mn-lt"/>
                          <a:ea typeface="+mn-ea"/>
                          <a:cs typeface="+mn-cs"/>
                        </a:rPr>
                        <a:t>ÖĞRENCİ </a:t>
                      </a:r>
                      <a:r>
                        <a:rPr kumimoji="0" lang="tr-TR" sz="1000" b="0" u="none" strike="noStrike" kern="1200" cap="none" normalizeH="0" baseline="0" dirty="0" smtClean="0">
                          <a:ln>
                            <a:noFill/>
                          </a:ln>
                          <a:solidFill>
                            <a:schemeClr val="tx1"/>
                          </a:solidFill>
                          <a:effectLst/>
                          <a:latin typeface="+mn-lt"/>
                          <a:ea typeface="+mn-ea"/>
                          <a:cs typeface="+mn-cs"/>
                        </a:rPr>
                        <a:t>(11-12.SINIFLAR</a:t>
                      </a:r>
                      <a:r>
                        <a:rPr kumimoji="0" lang="tr-TR" sz="1000" b="0" u="none" strike="noStrike" kern="1200" cap="none" normalizeH="0" baseline="0" dirty="0" smtClean="0">
                          <a:ln>
                            <a:noFill/>
                          </a:ln>
                          <a:solidFill>
                            <a:schemeClr val="tx1"/>
                          </a:solidFill>
                          <a:effectLst/>
                          <a:latin typeface="+mn-lt"/>
                          <a:ea typeface="+mn-ea"/>
                          <a:cs typeface="+mn-cs"/>
                        </a:rPr>
                        <a:t>)</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8493574"/>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a:ln>
                            <a:noFill/>
                          </a:ln>
                          <a:solidFill>
                            <a:schemeClr val="tx1"/>
                          </a:solidFill>
                          <a:effectLst/>
                          <a:latin typeface="+mn-lt"/>
                          <a:ea typeface="+mn-ea"/>
                          <a:cs typeface="+mn-cs"/>
                        </a:rPr>
                        <a:t>EGZERSİZ</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9</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HALK EĞİTİM DESTEKLİ KURS</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000" b="0" u="none" strike="noStrike" kern="1200" cap="none" normalizeH="0" baseline="0" dirty="0" smtClean="0">
                          <a:ln>
                            <a:noFill/>
                          </a:ln>
                          <a:solidFill>
                            <a:schemeClr val="tx1"/>
                          </a:solidFill>
                          <a:effectLst/>
                          <a:latin typeface="+mn-lt"/>
                          <a:ea typeface="+mn-ea"/>
                          <a:cs typeface="+mn-cs"/>
                        </a:rPr>
                        <a:t>4</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86536">
                <a:tc gridSpan="2">
                  <a:txBody>
                    <a:bodyPr/>
                    <a:lstStyle/>
                    <a:p>
                      <a:r>
                        <a:rPr kumimoji="0" lang="tr-TR" sz="1000" b="0" u="none" strike="noStrike" kern="1200" cap="none" normalizeH="0" baseline="0" dirty="0">
                          <a:ln>
                            <a:noFill/>
                          </a:ln>
                          <a:solidFill>
                            <a:schemeClr val="tx1"/>
                          </a:solidFill>
                          <a:effectLst/>
                          <a:latin typeface="+mn-lt"/>
                          <a:ea typeface="+mn-ea"/>
                          <a:cs typeface="+mn-cs"/>
                        </a:rPr>
                        <a:t>TİYATRO</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solidFill>
                            <a:schemeClr val="tx1"/>
                          </a:solidFill>
                          <a:effectLst/>
                          <a:latin typeface="+mn-lt"/>
                          <a:ea typeface="+mn-ea"/>
                          <a:cs typeface="+mn-cs"/>
                        </a:rPr>
                        <a:t>1</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KONFERANS/SEMİNER</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solidFill>
                            <a:schemeClr val="tx1"/>
                          </a:solidFill>
                          <a:effectLst/>
                          <a:latin typeface="+mn-lt"/>
                          <a:ea typeface="+mn-ea"/>
                          <a:cs typeface="+mn-cs"/>
                        </a:rPr>
                        <a:t>10</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GEZİ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solidFill>
                            <a:schemeClr val="tx1"/>
                          </a:solidFill>
                          <a:effectLst/>
                          <a:latin typeface="+mn-lt"/>
                          <a:ea typeface="+mn-ea"/>
                          <a:cs typeface="+mn-cs"/>
                        </a:rPr>
                        <a:t>2</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YILLIK ÖĞRENCİ BAŞINA OKUNAN KİTAP</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6</a:t>
                      </a: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LİSANSLI SPORCU</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solidFill>
                            <a:schemeClr val="tx1"/>
                          </a:solidFill>
                          <a:effectLst/>
                          <a:latin typeface="+mn-lt"/>
                          <a:ea typeface="+mn-ea"/>
                          <a:cs typeface="+mn-cs"/>
                        </a:rPr>
                        <a:t>75</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a:ln>
                            <a:noFill/>
                          </a:ln>
                          <a:solidFill>
                            <a:schemeClr val="tx1"/>
                          </a:solidFill>
                          <a:effectLst/>
                          <a:latin typeface="+mn-lt"/>
                          <a:ea typeface="+mn-ea"/>
                          <a:cs typeface="+mn-cs"/>
                        </a:rPr>
                        <a:t>BİLİM SANAT MERKEZİNE DEVAM EDEN ÖĞRENCİ</a:t>
                      </a: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u="none" strike="noStrike" kern="1200" cap="none" normalizeH="0" baseline="0" dirty="0" smtClean="0">
                          <a:ln>
                            <a:noFill/>
                          </a:ln>
                          <a:solidFill>
                            <a:schemeClr val="tx1"/>
                          </a:solidFill>
                          <a:effectLst/>
                          <a:latin typeface="+mn-lt"/>
                          <a:ea typeface="+mn-ea"/>
                          <a:cs typeface="+mn-cs"/>
                        </a:rPr>
                        <a:t>10</a:t>
                      </a: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18653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000" b="0" u="none" strike="noStrike" kern="1200" cap="none" normalizeH="0" baseline="0" dirty="0">
                        <a:ln>
                          <a:noFill/>
                        </a:ln>
                        <a:solidFill>
                          <a:schemeClr val="tx1"/>
                        </a:solidFill>
                        <a:effectLst/>
                        <a:latin typeface="+mn-lt"/>
                        <a:ea typeface="+mn-ea"/>
                        <a:cs typeface="+mn-cs"/>
                      </a:endParaRPr>
                    </a:p>
                  </a:txBody>
                  <a:tcPr marL="91435" marR="91435"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bl>
          </a:graphicData>
        </a:graphic>
      </p:graphicFrame>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38582"/>
            <a:ext cx="843558" cy="843558"/>
          </a:xfrm>
          <a:prstGeom prst="ellipse">
            <a:avLst/>
          </a:prstGeom>
          <a:ln>
            <a:noFill/>
          </a:ln>
          <a:effectLst>
            <a:softEdge rad="112500"/>
          </a:effectLst>
        </p:spPr>
      </p:pic>
    </p:spTree>
    <p:extLst>
      <p:ext uri="{BB962C8B-B14F-4D97-AF65-F5344CB8AC3E}">
        <p14:creationId xmlns:p14="http://schemas.microsoft.com/office/powerpoint/2010/main" val="1344973704"/>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10850</TotalTime>
  <Words>1043</Words>
  <Application>Microsoft Office PowerPoint</Application>
  <PresentationFormat>Ekran Gösterisi (16:9)</PresentationFormat>
  <Paragraphs>339</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Arial Black</vt:lpstr>
      <vt:lpstr>Arial Narrow</vt:lpstr>
      <vt:lpstr>Calibri</vt:lpstr>
      <vt:lpstr>Times New Roman</vt:lpstr>
      <vt:lpstr>Verdana</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BIMOSMAN</dc:creator>
  <cp:lastModifiedBy>Okul</cp:lastModifiedBy>
  <cp:revision>1873</cp:revision>
  <cp:lastPrinted>2023-04-19T06:49:31Z</cp:lastPrinted>
  <dcterms:created xsi:type="dcterms:W3CDTF">2011-03-09T11:04:04Z</dcterms:created>
  <dcterms:modified xsi:type="dcterms:W3CDTF">2023-10-02T08:37:31Z</dcterms:modified>
</cp:coreProperties>
</file>